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slides/slide66.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presentation.xml" ContentType="application/vnd.openxmlformats-officedocument.presentationml.presentation.main+xml"/>
  <Override PartName="/ppt/slides/slide65.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2.xml" ContentType="application/vnd.openxmlformats-officedocument.presentationml.slide+xml"/>
  <Override PartName="/ppt/slides/slide16.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55.xml" ContentType="application/vnd.openxmlformats-officedocument.presentationml.slide+xml"/>
  <Override PartName="/ppt/slides/slide43.xml" ContentType="application/vnd.openxmlformats-officedocument.presentationml.slide+xml"/>
  <Override PartName="/ppt/slides/slide53.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51.xml" ContentType="application/vnd.openxmlformats-officedocument.presentationml.slide+xml"/>
  <Override PartName="/ppt/slides/slide54.xml" ContentType="application/vnd.openxmlformats-officedocument.presentationml.slide+xml"/>
  <Override PartName="/ppt/slides/slide52.xml" ContentType="application/vnd.openxmlformats-officedocument.presentationml.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144.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150.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149.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154.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33.xml" ContentType="application/vnd.openxmlformats-officedocument.presentationml.slideLayout+xml"/>
  <Override PartName="/ppt/slideLayouts/slideLayout147.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127.xml" ContentType="application/vnd.openxmlformats-officedocument.presentationml.slideLayout+xml"/>
  <Override PartName="/ppt/slideLayouts/slideLayout126.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46.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9.xml" ContentType="application/vnd.openxmlformats-officedocument.presentationml.slideLayout+xml"/>
  <Override PartName="/ppt/slideLayouts/slideLayout138.xml" ContentType="application/vnd.openxmlformats-officedocument.presentationml.slideLayout+xml"/>
  <Override PartName="/ppt/slideLayouts/slideLayout137.xml" ContentType="application/vnd.openxmlformats-officedocument.presentationml.slideLayout+xml"/>
  <Override PartName="/ppt/slideLayouts/slideLayout125.xml" ContentType="application/vnd.openxmlformats-officedocument.presentationml.slideLayout+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22.xml" ContentType="application/vnd.openxmlformats-officedocument.presentationml.slideLayout+xml"/>
  <Override PartName="/ppt/slideLayouts/slideLayout148.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45.xml" ContentType="application/vnd.openxmlformats-officedocument.presentationml.slideLayout+xml"/>
  <Override PartName="/ppt/slideLayouts/slideLayout65.xml" ContentType="application/vnd.openxmlformats-officedocument.presentationml.slideLayout+xml"/>
  <Override PartName="/ppt/slideLayouts/slideLayout6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63.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161.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64.xml" ContentType="application/vnd.openxmlformats-officedocument.presentationml.slideLayout+xml"/>
  <Override PartName="/ppt/slideLayouts/slideLayout25.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3.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157.xml" ContentType="application/vnd.openxmlformats-officedocument.presentationml.slideLayout+xml"/>
  <Override PartName="/ppt/slideLayouts/slideLayout55.xml" ContentType="application/vnd.openxmlformats-officedocument.presentationml.slideLayout+xml"/>
  <Override PartName="/ppt/slideLayouts/slideLayout156.xml" ContentType="application/vnd.openxmlformats-officedocument.presentationml.slideLayout+xml"/>
  <Override PartName="/ppt/slideLayouts/slideLayout56.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155.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48.xml" ContentType="application/vnd.openxmlformats-officedocument.presentationml.slideLayout+xml"/>
  <Override PartName="/ppt/slideLayouts/slideLayout32.xml" ContentType="application/vnd.openxmlformats-officedocument.presentationml.slideLayout+xml"/>
  <Override PartName="/ppt/slideLayouts/slideLayout46.xml" ContentType="application/vnd.openxmlformats-officedocument.presentationml.slideLayout+xml"/>
  <Override PartName="/ppt/slideLayouts/slideLayout39.xml" ContentType="application/vnd.openxmlformats-officedocument.presentationml.slideLayout+xml"/>
  <Override PartName="/ppt/slideLayouts/slideLayout15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34.xml" ContentType="application/vnd.openxmlformats-officedocument.presentationml.slideLayout+xml"/>
  <Override PartName="/ppt/slideLayouts/slideLayout160.xml" ContentType="application/vnd.openxmlformats-officedocument.presentationml.slideLayout+xml"/>
  <Override PartName="/ppt/slideLayouts/slideLayout40.xml" ContentType="application/vnd.openxmlformats-officedocument.presentationml.slideLayout+xml"/>
  <Override PartName="/ppt/slideLayouts/slideLayout35.xml" ContentType="application/vnd.openxmlformats-officedocument.presentationml.slideLayout+xml"/>
  <Override PartName="/ppt/slideLayouts/slideLayout42.xml" ContentType="application/vnd.openxmlformats-officedocument.presentationml.slideLayout+xml"/>
  <Override PartName="/ppt/slideLayouts/slideLayout45.xml" ContentType="application/vnd.openxmlformats-officedocument.presentationml.slideLayout+xml"/>
  <Override PartName="/ppt/slideLayouts/slideLayout158.xml" ContentType="application/vnd.openxmlformats-officedocument.presentationml.slideLayout+xml"/>
  <Override PartName="/ppt/slideLayouts/slideLayout44.xml" ContentType="application/vnd.openxmlformats-officedocument.presentationml.slideLayout+xml"/>
  <Override PartName="/ppt/slideLayouts/slideLayout41.xml" ContentType="application/vnd.openxmlformats-officedocument.presentationml.slideLayout+xml"/>
  <Override PartName="/ppt/slideLayouts/slideLayout43.xml" ContentType="application/vnd.openxmlformats-officedocument.presentationml.slideLayout+xml"/>
  <Override PartName="/ppt/ink/ink7.xml" ContentType="application/inkml+xml"/>
  <Override PartName="/ppt/comments/comment1.xml" ContentType="application/vnd.openxmlformats-officedocument.presentationml.comments+xml"/>
  <Override PartName="/ppt/ink/ink6.xml" ContentType="application/inkml+xml"/>
  <Override PartName="/ppt/ink/ink35.xml" ContentType="application/inkml+xml"/>
  <Override PartName="/ppt/ink/ink9.xml" ContentType="application/inkml+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9.xml" ContentType="application/inkml+xml"/>
  <Override PartName="/ppt/ink/ink20.xml" ContentType="application/inkml+xml"/>
  <Override PartName="/ppt/ink/ink21.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8.xml" ContentType="application/inkml+xml"/>
  <Override PartName="/ppt/ink/ink28.xml" ContentType="application/inkml+xml"/>
  <Override PartName="/ppt/theme/theme2.xml" ContentType="application/vnd.openxmlformats-officedocument.theme+xml"/>
  <Override PartName="/ppt/theme/theme3.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ink/ink2.xml" ContentType="application/inkml+xml"/>
  <Override PartName="/ppt/ink/ink1.xml" ContentType="application/inkml+xml"/>
  <Override PartName="/ppt/ink/ink3.xml" ContentType="application/inkml+xml"/>
  <Override PartName="/ppt/ink/ink4.xml" ContentType="application/inkml+xml"/>
  <Override PartName="/ppt/ink/ink5.xml" ContentType="application/inkml+xml"/>
  <Override PartName="/ppt/theme/theme16.xml" ContentType="application/vnd.openxmlformats-officedocument.theme+xml"/>
  <Override PartName="/ppt/theme/theme15.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ink/ink34.xml" ContentType="application/inkml+xml"/>
  <Override PartName="/ppt/ink/ink127.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0.xml" ContentType="application/inkml+xml"/>
  <Override PartName="/ppt/ink/ink109.xml" ContentType="application/inkml+xml"/>
  <Override PartName="/ppt/ink/ink108.xml" ContentType="application/inkml+xml"/>
  <Override PartName="/ppt/ink/ink107.xml" ContentType="application/inkml+xml"/>
  <Override PartName="/ppt/ink/ink106.xml" ContentType="application/inkml+xml"/>
  <Override PartName="/ppt/ink/ink105.xml" ContentType="application/inkml+xml"/>
  <Override PartName="/ppt/ink/ink115.xml" ContentType="application/inkml+xml"/>
  <Override PartName="/ppt/ink/ink116.xml" ContentType="application/inkml+xml"/>
  <Override PartName="/ppt/ink/ink117.xml" ContentType="application/inkml+xml"/>
  <Override PartName="/ppt/ink/ink124.xml" ContentType="application/inkml+xml"/>
  <Override PartName="/ppt/ink/ink125.xml" ContentType="application/inkml+xml"/>
  <Override PartName="/ppt/ink/ink150.xml" ContentType="application/inkml+xml"/>
  <Override PartName="/ppt/ink/ink123.xml" ContentType="application/inkml+xml"/>
  <Override PartName="/ppt/ink/ink122.xml" ContentType="application/inkml+xml"/>
  <Override PartName="/ppt/ink/ink121.xml" ContentType="application/inkml+xml"/>
  <Override PartName="/ppt/ink/ink120.xml" ContentType="application/inkml+xml"/>
  <Override PartName="/ppt/ink/ink119.xml" ContentType="application/inkml+xml"/>
  <Override PartName="/ppt/ink/ink118.xml" ContentType="application/inkml+xml"/>
  <Override PartName="/ppt/ink/ink104.xml" ContentType="application/inkml+xml"/>
  <Override PartName="/ppt/ink/ink103.xml" ContentType="application/inkml+xml"/>
  <Override PartName="/ppt/ink/ink102.xml" ContentType="application/inkml+xml"/>
  <Override PartName="/ppt/ink/ink33.xml" ContentType="application/inkml+xml"/>
  <Override PartName="/ppt/ink/ink32.xml" ContentType="application/inkml+xml"/>
  <Override PartName="/ppt/ink/ink101.xml" ContentType="application/inkml+xml"/>
  <Override PartName="/ppt/ink/ink100.xml" ContentType="application/inkml+xml"/>
  <Override PartName="/ppt/ink/ink99.xml" ContentType="application/inkml+xml"/>
  <Override PartName="/ppt/ink/ink98.xml" ContentType="application/inkml+xml"/>
  <Override PartName="/ppt/ink/ink97.xml" ContentType="application/inkml+xml"/>
  <Override PartName="/ppt/ink/ink96.xml" ContentType="application/inkml+xml"/>
  <Override PartName="/ppt/ink/ink149.xml" ContentType="application/inkml+xml"/>
  <Override PartName="/ppt/ink/ink148.xml" ContentType="application/inkml+xml"/>
  <Override PartName="/ppt/ink/ink147.xml" ContentType="application/inkml+xml"/>
  <Override PartName="/ppt/ink/ink30.xml" ContentType="application/inkml+xml"/>
  <Override PartName="/ppt/ink/ink135.xml" ContentType="application/inkml+xml"/>
  <Override PartName="/ppt/ink/ink136.xml" ContentType="application/inkml+xml"/>
  <Override PartName="/ppt/ink/ink31.xml" ContentType="application/inkml+xml"/>
  <Override PartName="/ppt/ink/ink131.xml" ContentType="application/inkml+xml"/>
  <Override PartName="/ppt/ink/ink130.xml" ContentType="application/inkml+xml"/>
  <Override PartName="/ppt/ink/ink129.xml" ContentType="application/inkml+xml"/>
  <Override PartName="/ppt/ink/ink128.xml" ContentType="application/inkml+xml"/>
  <Override PartName="/ppt/ink/ink132.xml" ContentType="application/inkml+xml"/>
  <Override PartName="/ppt/ink/ink133.xml" ContentType="application/inkml+xml"/>
  <Override PartName="/ppt/ink/ink134.xml" ContentType="application/inkml+xml"/>
  <Override PartName="/ppt/ink/ink140.xml" ContentType="application/inkml+xml"/>
  <Override PartName="/ppt/ink/ink139.xml" ContentType="application/inkml+xml"/>
  <Override PartName="/ppt/ink/ink138.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37.xml" ContentType="application/inkml+xml"/>
  <Override PartName="/ppt/ink/ink29.xml" ContentType="application/inkml+xml"/>
  <Override PartName="/ppt/ink/ink12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66.xml" ContentType="application/inkml+xml"/>
  <Override PartName="/ppt/ink/ink65.xml" ContentType="application/inkml+xml"/>
  <Override PartName="/ppt/ink/ink64.xml" ContentType="application/inkml+xml"/>
  <Override PartName="/ppt/ink/ink63.xml" ContentType="application/inkml+xml"/>
  <Override PartName="/ppt/ink/ink62.xml" ContentType="application/inkml+xml"/>
  <Override PartName="/ppt/ink/ink61.xml" ContentType="application/inkml+xml"/>
  <Override PartName="/ppt/ink/ink71.xml" ContentType="application/inkml+xml"/>
  <Override PartName="/ppt/ink/ink72.xml" ContentType="application/inkml+xml"/>
  <Override PartName="/ppt/ink/ink73.xml" ContentType="application/inkml+xml"/>
  <Override PartName="/ppt/ink/ink80.xml" ContentType="application/inkml+xml"/>
  <Override PartName="/ppt/ink/ink81.xml" ContentType="application/inkml+xml"/>
  <Override PartName="/ppt/ink/ink82.xml" ContentType="application/inkml+xml"/>
  <Override PartName="/ppt/ink/ink79.xml" ContentType="application/inkml+xml"/>
  <Override PartName="/ppt/ink/ink78.xml" ContentType="application/inkml+xml"/>
  <Override PartName="/ppt/ink/ink77.xml" ContentType="application/inkml+xml"/>
  <Override PartName="/ppt/ink/ink76.xml" ContentType="application/inkml+xml"/>
  <Override PartName="/ppt/ink/ink75.xml" ContentType="application/inkml+xml"/>
  <Override PartName="/ppt/ink/ink74.xml" ContentType="application/inkml+xml"/>
  <Override PartName="/ppt/ink/ink60.xml" ContentType="application/inkml+xml"/>
  <Override PartName="/ppt/ink/ink59.xml" ContentType="application/inkml+xml"/>
  <Override PartName="/ppt/ink/ink58.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1.xml" ContentType="application/inkml+xml"/>
  <Override PartName="/ppt/ink/ink40.xml" ContentType="application/inkml+xml"/>
  <Override PartName="/ppt/ink/ink39.xml" ContentType="application/inkml+xml"/>
  <Override PartName="/ppt/ink/ink38.xml" ContentType="application/inkml+xml"/>
  <Override PartName="/ppt/ink/ink37.xml" ContentType="application/inkml+xml"/>
  <Override PartName="/ppt/ink/ink36.xml" ContentType="application/inkml+xml"/>
  <Override PartName="/ppt/ink/ink46.xml" ContentType="application/inkml+xml"/>
  <Override PartName="/ppt/ink/ink47.xml" ContentType="application/inkml+xml"/>
  <Override PartName="/ppt/ink/ink48.xml" ContentType="application/inkml+xml"/>
  <Override PartName="/ppt/ink/ink57.xml" ContentType="application/inkml+xml"/>
  <Override PartName="/ppt/ink/ink56.xml" ContentType="application/inkml+xml"/>
  <Override PartName="/ppt/ink/ink55.xml" ContentType="application/inkml+xml"/>
  <Override PartName="/ppt/ink/ink54.xml" ContentType="application/inkml+xml"/>
  <Override PartName="/ppt/ink/ink53.xml" ContentType="application/inkml+xml"/>
  <Override PartName="/ppt/ink/ink52.xml" ContentType="application/inkml+xml"/>
  <Override PartName="/ppt/ink/ink51.xml" ContentType="application/inkml+xml"/>
  <Override PartName="/ppt/ink/ink50.xml" ContentType="application/inkml+xml"/>
  <Override PartName="/ppt/ink/ink49.xml" ContentType="application/inkml+xml"/>
  <Override PartName="/ppt/ink/ink84.xml" ContentType="application/inkml+xml"/>
  <Override PartName="/ppt/ink/ink83.xml" ContentType="application/inkml+xml"/>
  <Override PartName="/ppt/ink/ink93.xml" ContentType="application/inkml+xml"/>
  <Override PartName="/ppt/ink/ink94.xml" ContentType="application/inkml+xml"/>
  <Override PartName="/ppt/ink/ink95.xml" ContentType="application/inkml+xml"/>
  <Override PartName="/ppt/ink/ink92.xml" ContentType="application/inkml+xml"/>
  <Override PartName="/ppt/ink/ink85.xml" ContentType="application/inkml+xml"/>
  <Override PartName="/ppt/ink/ink91.xml" ContentType="application/inkml+xml"/>
  <Override PartName="/ppt/ink/ink90.xml" ContentType="application/inkml+xml"/>
  <Override PartName="/ppt/ink/ink88.xml" ContentType="application/inkml+xml"/>
  <Override PartName="/ppt/ink/ink87.xml" ContentType="application/inkml+xml"/>
  <Override PartName="/ppt/ink/ink86.xml" ContentType="application/inkml+xml"/>
  <Override PartName="/ppt/ink/ink89.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4" r:id="rId13"/>
    <p:sldMasterId id="2147483816" r:id="rId14"/>
    <p:sldMasterId id="2147483828" r:id="rId15"/>
  </p:sldMasterIdLst>
  <p:notesMasterIdLst>
    <p:notesMasterId r:id="rId87"/>
  </p:notesMasterIdLst>
  <p:sldIdLst>
    <p:sldId id="299" r:id="rId16"/>
    <p:sldId id="257" r:id="rId17"/>
    <p:sldId id="258" r:id="rId18"/>
    <p:sldId id="300" r:id="rId19"/>
    <p:sldId id="260" r:id="rId20"/>
    <p:sldId id="261" r:id="rId21"/>
    <p:sldId id="259" r:id="rId22"/>
    <p:sldId id="301" r:id="rId23"/>
    <p:sldId id="262" r:id="rId24"/>
    <p:sldId id="263" r:id="rId25"/>
    <p:sldId id="327" r:id="rId26"/>
    <p:sldId id="328" r:id="rId27"/>
    <p:sldId id="329" r:id="rId28"/>
    <p:sldId id="330" r:id="rId29"/>
    <p:sldId id="264" r:id="rId30"/>
    <p:sldId id="265" r:id="rId31"/>
    <p:sldId id="303" r:id="rId32"/>
    <p:sldId id="302" r:id="rId33"/>
    <p:sldId id="304" r:id="rId34"/>
    <p:sldId id="331" r:id="rId35"/>
    <p:sldId id="266" r:id="rId36"/>
    <p:sldId id="267" r:id="rId37"/>
    <p:sldId id="268" r:id="rId38"/>
    <p:sldId id="310" r:id="rId39"/>
    <p:sldId id="312" r:id="rId40"/>
    <p:sldId id="269" r:id="rId41"/>
    <p:sldId id="270" r:id="rId42"/>
    <p:sldId id="313" r:id="rId43"/>
    <p:sldId id="271" r:id="rId44"/>
    <p:sldId id="272" r:id="rId45"/>
    <p:sldId id="273" r:id="rId46"/>
    <p:sldId id="274" r:id="rId47"/>
    <p:sldId id="275" r:id="rId48"/>
    <p:sldId id="276" r:id="rId49"/>
    <p:sldId id="305" r:id="rId50"/>
    <p:sldId id="277" r:id="rId51"/>
    <p:sldId id="278" r:id="rId52"/>
    <p:sldId id="279" r:id="rId53"/>
    <p:sldId id="280" r:id="rId54"/>
    <p:sldId id="281" r:id="rId55"/>
    <p:sldId id="282" r:id="rId56"/>
    <p:sldId id="306" r:id="rId57"/>
    <p:sldId id="307" r:id="rId58"/>
    <p:sldId id="285" r:id="rId59"/>
    <p:sldId id="284" r:id="rId60"/>
    <p:sldId id="286" r:id="rId61"/>
    <p:sldId id="309" r:id="rId62"/>
    <p:sldId id="287" r:id="rId63"/>
    <p:sldId id="288" r:id="rId64"/>
    <p:sldId id="316" r:id="rId65"/>
    <p:sldId id="317" r:id="rId66"/>
    <p:sldId id="318" r:id="rId67"/>
    <p:sldId id="319" r:id="rId68"/>
    <p:sldId id="320" r:id="rId69"/>
    <p:sldId id="321" r:id="rId70"/>
    <p:sldId id="322" r:id="rId71"/>
    <p:sldId id="323" r:id="rId72"/>
    <p:sldId id="324" r:id="rId73"/>
    <p:sldId id="325" r:id="rId74"/>
    <p:sldId id="314" r:id="rId75"/>
    <p:sldId id="315" r:id="rId76"/>
    <p:sldId id="292" r:id="rId77"/>
    <p:sldId id="293" r:id="rId78"/>
    <p:sldId id="326" r:id="rId79"/>
    <p:sldId id="294" r:id="rId80"/>
    <p:sldId id="333" r:id="rId81"/>
    <p:sldId id="295" r:id="rId82"/>
    <p:sldId id="296" r:id="rId83"/>
    <p:sldId id="297" r:id="rId84"/>
    <p:sldId id="298" r:id="rId85"/>
    <p:sldId id="33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0" d="100"/>
          <a:sy n="80" d="100"/>
        </p:scale>
        <p:origin x="6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presProps" Target="presProps.xml"/><Relationship Id="rId16" Type="http://schemas.openxmlformats.org/officeDocument/2006/relationships/slide" Target="slides/slide1.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5.xml"/><Relationship Id="rId90" Type="http://schemas.openxmlformats.org/officeDocument/2006/relationships/viewProps" Target="viewProps.xml"/><Relationship Id="rId95" Type="http://schemas.openxmlformats.org/officeDocument/2006/relationships/customXml" Target="../customXml/item3.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customXml" Target="../customXml/item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notesMaster" Target="notesMasters/notesMaster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30T21:05:13.740" idx="1">
    <p:pos x="10" y="10"/>
    <p:text>Because zero net force means zero acceleration. But in non-inertial reference frame, for example in a moving bus with acceleration a,- all unattached objects to bus (ball, etc.) will move with −a acceleration, with no force acting inside bus. Thus breaking second Newton law.</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4" Type="http://schemas.openxmlformats.org/officeDocument/2006/relationships/image" Target="../media/image171.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8:07:33.7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-1446-682 388,'0'0'75,"0"0"-46,0 0 65,0 0-15,0 0-27,0 0-19,0 0-5,-8 0-28,8 0-3,0 0-11,0 0 14,20 0 0,5 3 16,9 4-13,4-2 20,-3 3-5,-4-3-11,-8-1 10,-13 1-17,-6-2 0,-4-3 0,0 0 1,0 0-3,0 0-7,-19 0 9,-21 0 1,-12 0-1,-4 0-16,6 0 7,1 0 9,9 0 2,3 0-2,10 0 0,7 0 0,8 0 3,5-3 2,7 3-4,0-2 1,0 2 4,0 0-1,0 0-3,0 0 13,0 0-14,0-3 7,0 3 17,0-1-19,0 1 13,0 0-3,0 0-11,0 0 11,0 0-15,0 0-1,0 0-1,0 1-18,-10 30 19,-5 15 0,-3 9 2,-8 9 17,1 6-16,-3-3 5,-3 0 15,8-5-18,1-11 8,0-6-11,10-5 4,-1-13 4,6-4-5,2-7 2,2-8 3,3-3-6,0 0-4,0-5 0,-2 0 5,2 0-8,0 0 3,0 0-6,0 0-43,0 0-75,0 0-38,22 0-18</inkml:trace>
  <inkml:trace contextRef="#ctx0" brushRef="#br0" timeOffset="1117.9054">-707-423 358,'0'0'56,"0"0"-41,0 0 49,0 0 25,0 0-39,0 0-25,11-8-19,-11 8-6,0 0 0,0 8-8,-9 19 8,-16 10 41,-9 3 27,-3 3-23,-1-1-15,-3-5-24,-1-3 11,-3-7-10,0-4-3,-2-2 3,1-7 1,6-8 3,5 0-1,3-6-8,5 0 18,5 0-19,7 0 3,5 0 2,3-2 0,-2-11-1,4-3 2,4-2-5,1-3 8,0 2-5,0-5-3,0 3-1,0-1 0,12 6-1,3-3-11,5 6 11,2-2-3,0 9 3,1 1-7,-3 5 3,4 0 4,-4 0 4,0 0-4,4 0 1,1 9-1,0 5 0,4 0 0,-4-1 0,0 4 7,-1-2-13,-8 2 6,5 0 0,-5-5-4,-1 4 5,-3-1-1,3-5 1,1 1 3,2-3 1,2-1-5,5-3 0,12 0 3,0-4-1,10 0 2,-5 0 3,-3 0-5,-5 0 2,-14 0-4,-2-4 4,-8-3-8,-3 1-10,3-3-69,-1-4-137</inkml:trace>
  <inkml:trace contextRef="#ctx0" brushRef="#br0" timeOffset="-7552.9803">502-174 76,'0'0'173,"0"0"-152,0 0 14,0 0 18,0 0 17,0 0-24,-74 2 8,69-2-3,0 0-10,5 2-12,0-2 1,0 0-6,0 0 12,0 0-7,0 0 0,22 2-29,32 1 9,20-1 22,25 1-17,17-3 4,0 0-8,1 0 7,-9 0-4,-17 0 26,-22 0-20,-22-3 3,-22 1-1,-15-1-16,-8 1 15,-2 2-16,0-2-1,0 2-3,0 0-28,0 0-102,-7 0-150,-18 7-239</inkml:trace>
  <inkml:trace contextRef="#ctx0" brushRef="#br0" timeOffset="-8183.4453">1050-672 124,'0'0'42,"0"0"22,0 0 0,0 0-14,0 0-23,0 0 21,0 0 3,0 0-2,40-109-30,-40 101 32,0-4-2,0 4-46,0-5 16,-15-1 8,-5 4-21,-4 0-3,-1 2 12,-5 1-5,0 6 5,-4 1-4,0 0-8,3 0 3,-1 8-2,5 7-4,0 10 0,5-5-4,2 8 4,1 3 2,6 0 1,6 0 3,4 1-5,3-1 0,0-4-2,0-1 2,10 0-2,13-6-4,6-4-1,5-5 6,1-3 5,4-7 18,-3-1-10,1 0-10,-5-11 1,-3-10 4,0-7-2,-8 0-4,0-7-2,-3-4 0,-5-4 1,-1-1 3,-3-4-2,-3 2-2,-1-2 2,4 1 1,-7 7-3,3-2 0,0 11 5,0 0-3,-2 3 6,2 8-8,0 7 0,-5 2 7,3 8-7,-3 3 10,0-3-3,0 3-4,0 0 4,0 0-5,0 0 2,0 0-2,0 0-2,0 0-2,0 3-8,-21 29 10,-5 17 18,-4 12-8,0 9-9,5 6 23,-1-3-20,8-6 2,5-4-6,6-8 0,2-9-2,1-6 4,4-4-1,0-7-1,0-2-4,5-4-101,4-11-85</inkml:trace>
  <inkml:trace contextRef="#ctx0" brushRef="#br0" timeOffset="-4441.5465">1973-710 229,'0'0'34,"0"0"-3,0 0 69,0 0-67,0 0 16,0 0 28,0-40-2,0 40-25,0 0-1,0 0 3,0 0-31,0 0-16,0 28-1,-16 15-2,-4 13 77,-3 6-42,-1 3-25,2 0 21,-1-6-7,1-1-5,0-13 0,5-5-19,-1-13 10,8-5-12,0-10 0,6-3-3,4-2 2,0-3-28,0-4-42,0 0-68,0 0-35,0-26-263</inkml:trace>
  <inkml:trace contextRef="#ctx0" brushRef="#br0" timeOffset="-3856.881">1687-722 247,'0'0'20,"0"0"8,0 0 32,0 0-5,0 0 13,0 0-14,23-115 7,-12 98-10,-1 0-13,1 2-13,6-2-3,-2 6-3,5-5 12,2 4-24,7-4-2,4 4 13,6 1-7,-2 3 5,7 6-16,3 2 6,-5 0 5,0 0-4,-5 0-2,-9 11-5,-7 3-1,-6 2-2,-2 4-4,-6 6 4,-2 2-3,-5 7 1,0-2 5,0 5 0,-10 0 0,-10 0 10,-2 1-10,-10-3-5,0-5 5,-5-8 3,-5 1 9,-2-6-1,-4-5 12,-1-3 4,8-4-5,1-3-9,8-3 1,7 0-13,5 0 11,5 0-12,1 0 0,9 0-2,5 0 1,0 0-64,0-9-154,0-9-384</inkml:trace>
  <inkml:trace contextRef="#ctx0" brushRef="#br0" timeOffset="2563.2174">3648-463 305,'0'0'73,"0"0"23,0 0 9,0 0-46,0 0-23,0 0-10,0 0 11,-3 0 13,3 0-3,0 0 5,0 0-7,0 0-6,0 0 3,5 0-42,29 0 1,19-7 29,11-2-30,5 2 3,-13 3 5,-13 4-8,-7 0 3,-11 0-2,-5 0 6,-5 0-7,-6 0-5,-9 0 1,0 0-77,0 9-96,0 2-39,-16-3-285</inkml:trace>
  <inkml:trace contextRef="#ctx0" brushRef="#br0" timeOffset="2869.7639">3828-324 239,'0'0'319,"0"0"-314,0 0 14,0 0 20,0 0-15,0 0 0,0 0-12,19 3 48,6-3 28,5 0-20,7 0-15,-2 0-32,1 0 6,-6 0-4,-5 0-17,-6 0 6,-6 0-12,-8 0 6,-5 0-6,0 0 0,0 0-3,0 0-56,-3-8-193,-19-12-479</inkml:trace>
  <inkml:trace contextRef="#ctx0" brushRef="#br0" timeOffset="5143.0297">5489-565 276,'0'0'61,"0"0"-4,0 0 36,0 0-15,0 0-21,0 0-26,-56-62-19,34 54 16,-3 3 4,0 0-4,-4 3-6,-1 2 0,-3 0-6,2 0 0,1 0-8,0 15 2,-4 7-7,6 3 7,1 0 7,7 2-13,4-4-4,3 2 0,5 1-7,6-5 1,2-2 6,0-6 0,0-2-6,10 0 6,19-3 6,6-4-3,0 0 6,4-4 8,-4 0-13,-1 0 3,-1-1 5,-2-14-10,1-7 6,-4-2-7,-3 0 1,-4-7-2,-3-2 5,-5-6-5,-2-4 2,-5-2 1,3 1-3,-3 1 0,-1 5 2,0 3-1,-1 4 0,-1 4 2,-1 7 3,1 5-5,-3 3 1,0 8 3,2-1 0,-2 1 8,0 4-12,3 0 0,-3-3 1,0 3 4,2 0-5,-2 0-1,0 0 2,0 0-5,0 0 3,0 0 0,0 0-3,0 0-4,0 0 6,0 0 1,0 0 0,0 0-1,0 0 1,0 0 0,0 0 0,0 0 2,0 0-2,0 0 0,0 0 3,0 0-5,0 0 2,0 0 0,0 0 2,0 0 0,0 0-2,0 0 0,0 0 3,0 0-1,0 0-2,0 0 0,0 0 0,0 0 9,0 0-9,0 0 3,0 0-1,0 0 6,0 0-7,0-4 3,0 4 6,0-4-7,0 2-4,0 0 1,0-1 0,0 2 2,0 1-2,0 0 0,0 0-1,0 0 6,0 0-5,0 0 0,0 0 0,0 0-5,0 0 4,0 0 1,0 0-1,0 0 3,0 0-3,0 0 1,0 0-2,0 0 2,0 0 0,0 0 0,0 0-1,0 0 3,0 0-4,0 0 2,0 0 0,0 0-4,0 0 2,0 0 2,0 0-4,0 0 7,0 0-3,0 0 0,0 0 0,0 0-2,0 0 2,0 0 0,0 0-1,0 0 3,0 0-2,0 0 0,0 0-2,0 0 0,0 0 2,0 0 0,0 0-2,0 0 4,0 0-2,0 0 0,0 0 3,0 0-6,0 0 3,0 0 0,0 0-2,0 0 4,0 0-2,0 0 0,0 0 1,0 0-4,0 0 3,0 0 0,0 0-1,0 0 1,0 0 0,0 0-1,0 0 4,0 0-3,0 0 0,0 0 0,0 0 0,0 0 2,0 0-2,0 0 0,0 0-2,0 0 1,0 0 1,0 0 0,0 0 0,0 0 2,0 0-2,0 0 0,0 0-4,0 0-1,0 0 5,0 0 0,0 0 0,0 0 2,0 0-2,0 0 0,0 0-1,0 0-1,0 0 4,0 0-1,0 0-1,0 0 3,0 0-2,0 0-1,0 0 0,0 0-4,0 0 4,0 0 0,0 0 0,0 0 3,0 0-3,0 0 0,0 0 0,0 0-2,0 0 2,0 0 0,0 0 0,0 0 3,0 0-3,0 0 0,0 0 0,0 0-4,0 0 4,0 0 0,0 0-1,0 0 5,0 0-4,0 0 0,0 0-2,0 0-1,0 0 3,0 0-1,0 0-1,0 0-5,0 0 7,0 16 0,0 11 0,0 0-2,0 5 3,-5 4-1,-2 3 1,-1-1 3,-1 0-4,3 0 0,1-2 0,1-2-5,3-1 5,1-6 0,0-2 0,0-3-1,0-2 0,0-4-4,6-1-2,14-3 6,4 0 2,1-5-1,0-3 9,4 0-3,-4-4 4,4 0-8,-1 0 1,-1 0-2,2 0-1,-1 0-56,-6 0-123,-5 0-236</inkml:trace>
  <inkml:trace contextRef="#ctx0" brushRef="#br0" timeOffset="-5798.5772">746 427 391,'0'0'161,"0"0"-147,0 0 76,0 0 19,0 0-81,0 0-24,13-10 36,7 6-5,5-1 4,4 0-14,-5 1-19,-3 0 10,0 0-15,2 3 0,1 1-1,-2 0 3,-2-2-3,-2 2 0,-4 0-12,1 0-70,-5 0-167</inkml:trace>
  <inkml:trace contextRef="#ctx0" brushRef="#br0" timeOffset="-6137.4469">376 521 181,'0'0'95,"0"0"-73,0 0 69,0 0-32,0 0-5,0 0-27,0-22 7,8 13 6,-6-1-1,6-3 4,-8 1-9,0 2 18,0-7 10,0 0-51,-3 1 9,-12 0-7,3 4-6,-3 5 17,-10 3-19,-4 4 2,-4 0-5,-3 0 0,1 0 3,1 12-5,1 11 0,-1 8 3,7 5-3,4 8-4,3 6 3,9 5 2,3 5 6,8-2-7,0-7 0,0 1 0,14-12 7,9-5-7,-1-12-7,8-9 7,-1-7 1,6-7 10,2 0-8,-2-7 11,1-18-10,-3-10 0,-3-5 2,-1-11-6,-4-4 0,-1 2 0,-4-1 2,-3 4-2,-4 3 0,-6-1 0,5 1 3,-7 3-3,-4 6 0,3 1 0,-4 7-2,0 7 2,0-1 5,0 4 2,0 4-2,0-1 1,0 10-6,0 4 1,0 3 4,0 0 2,0 0-4,0 0-3,0 0-1,0 0-9,0 5 3,0 25-12,0 13 19,-17 15 3,0 6-3,2 0 9,5 3 4,2-2-12,3-1 8,3-6-9,2-9 4,0-4-5,0-12 1,0-6 0,0-7 0,0-3 0,0-4 0,2-3-4,13-3 7,5-7-3,7 0 10,-2 0-6,2-21 6,1-6-8,6-12 3,-4-4-5,4-6-7,-7-3 6,0 4-3,-7 0 2,-3 4 2,-2-2-9,-2-2 6,-4 5 2,-4-2 2,0 3-1,-5-7 0,1-3 0,3 5 3,-3-3-3,3 12 0,-4 4 2,0 11-1,0 6 0,0 11-1,0 2-4,0 2 2,0 2 3,0 0-1,0 0 0,0 0-7,0 0 0,0 0-10,0 9 15,0 14-3,-10 9 10,-4 6-3,1 6-1,3 6 3,0 1-3,0 4 2,-1-3-1,1-2-2,4-3 7,-3 1-4,6-9 0,1 2-1,2-6 0,0-8 2,0 0-4,0-6 0,0-2 4,5 0-4,9-4 0,-4-2 2,5-5-7,2-1 7,1-2-2,6-3 7,3-2-7,1 0 4,6 0-4,-2-14-18,6-2-24,1-3-29,-4 1-59,-1-3-14,-5 1-151</inkml:trace>
  <inkml:trace contextRef="#ctx0" brushRef="#br0" timeOffset="12431.0497">2416 126 195,'0'0'133,"0"0"-112,0 0 43,0 0-27,0 0-22,0 0 2,0-10 16,0 10 8,0-5-4,0 2 0,0-1-26,0 0 15,0 3-3,0 1-11,0 0 13,0 0-8,2 0-4,1 0-13,1 0 5,1 0-5,-4 0 18,3 0-13,-2 0-3,-2 1-2,0 21-4,0 3-1,0 4 3,-12 2 2,-30-4 8,-12-2 3,-12-7 10,-3-2-21,14-11-54,21-5-170</inkml:trace>
  <inkml:trace contextRef="#ctx0" brushRef="#br0" timeOffset="11945.3643">2509-497 93,'0'0'52,"0"0"-3,0 0 11,0 0 6,0 0-16,0 0-23,0 0 22,0 0-16,0 0-4,0 0-29,0 0-14,0 0 1,0 0 11,0 1 4,0 9-7,0-2 12,0-3-7,0 0 0,1 0 4,-1-4-2,0-1 4,0 0-3,0 0 10,0 0 10,0 0 17,0 0 2,0 0-9,0 0 4,0 0-29,4 0-8,1 0-17,-3 8-168,-2 1-248</inkml:trace>
  <inkml:trace contextRef="#ctx0" brushRef="#br0" timeOffset="13557.2897">3116-565 232,'0'0'34,"0"0"25,0 0-32,0 0-17,0 0 12,0 0-9,147-11-6,-101 11 15,-8-2 1,-16-1-4,-8 2 7,-14-2-11,0 1-12,0 2 16,-29 0-5,-14 0 7,-15 0-11,0 0-9,-1 2 4,10 2-5,9 1 3,6-1-6,9 0 6,10-1-3,6 1 1,8-4 3,1 1-2,0-1 5,0 0 1,0 0 16,-4 0 9,4 0-4,-1 0 3,1 0-16,0 0-2,0 3-5,0-3-6,0 2 7,0-2-9,0 5-2,0 5 0,-5 9 1,-9 8 20,1 13-11,1 13-2,-3 11 6,0 9-11,-2 12 9,2 7 4,0 4-7,-1-5 15,1-4-15,0-13-1,2-14 12,3-13-7,0-8-6,4-15 7,1-6-13,4-5 13,-3-8-5,4-2-8,0-1 14,0-2-9,0 0 3,0 0 2,0 0-10,0 0 10,0 0-8,0 0 0,0 0 6,0 0-8,0 0 0,0 0 0,0 0 0,0 0-2,0 0-53,0-2-98,14-14-91,6-7-73</inkml:trace>
  <inkml:trace contextRef="#ctx0" brushRef="#br0" timeOffset="13902.2846">2793-18 331,'0'0'54,"0"0"36,0 0 24,0 0-76,0 0-36,0 0 39,67-15 4,-18 11-5,11 0-6,-1 0-10,2-1-7,-3-2 22,-10-2-3,-13 2 0,-15-1-17,-10 5-13,-7 0 17,-3 2-11,0 1-10,0 0-4,0 0-9,0 0-74,-3 5-177,-4 6 58</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6:04:44.05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99 0 432,'0'0'44,"0"0"-9,0 0 33,0 0-26,0 0-32,0 0-3,-98 37 8,149-30 68,36-1 1,36 1-42,27 0-5,16 1-17,14-2 4,5 0-3,0-2 1,-4 0 8,-9-3-12,-25-1 2,-22 0 20,-23 0-7,-26 0 16,-19-5 5,-22 1-12,-11-2 3,-14 1-23,-3 5-10,-4-1 1,-3 1-13,0 0 0,0 0 0,0 0 4,0 0-9,0 0 0,0 0-13,0 0-1,0 0-82,0 0-38,0 0-99,0-4-291</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31:36.363"/>
    </inkml:context>
    <inkml:brush xml:id="br0">
      <inkml:brushProperty name="width" value="0.05292" units="cm"/>
      <inkml:brushProperty name="height" value="0.05292" units="cm"/>
      <inkml:brushProperty name="color" value="#FF0000"/>
    </inkml:brush>
  </inkml:definitions>
  <inkml:trace contextRef="#ctx0" brushRef="#br0">10757 6650 130,'0'0'21,"0"0"-17,0 0-2,0 0 1,0 0-1,0 0 4,0 0 4,-6 0-6,6 0 9,-3 0 15,-1 0-13,1 0 5,0 0 4,2 0 5,-1 0-10,2 0-4,0 0 0,0 0-7,0 0-8,0 0 3,0 0-3,0 0 0,0 0 0,0 0-12,13 0 9,9 0 3,6 0 7,6 0 7,5 0-6,3 0-2,-2 0 4,1 0-4,-3-1-4,-7 0 10,-5 1-6,-12 0-1,-5 0-1,-7 0 0,1 0-3,-3 0-1,0 0 0,0 0-9,0-2-47,0-1-70</inkml:trace>
  <inkml:trace contextRef="#ctx0" brushRef="#br0" timeOffset="1292.1831">10634 6752 69,'0'0'79,"0"0"-53,0 0-15,0 0 10,0 0 15,0 0-5,6 5-5,7-5 12,8 0-4,4 0-16,10 0 10,5 0-17,6 0 29,5 0-23,-2 0-16,-1 0 11,-5-3-7,-7 3-1,-8 0 2,-9 0-4,-8 0-1,-6-2 2,-3 2-2,-2 0 7,0 0 13,0 0 6,0 0-10,0 0-10,0 0-4,0 0-3,0 0-2,0 0-2,0 0 1,0 0 1,0 0 2,0 0 0,0 0 5,0 0 1,0 0-3,0 0 1,0 0-4,0 0 6,0 0-5,0 0 0,0 0 2,0 0-3,0 0 1,0 0-2,0 0 1,0 0 0,0 0 0,0 0 0,0 0 1,2 0 0,-2 0 0,0 0 2,0 0 0,0 0-2,0 0 2,0 0-3,0 0 0,0 0 1,0 0-1,0 0 0,0 0 1,0 0-1,0 0 0,0 0 0,0 0 2,0 0-2,0 0 0,0 0 1,0 0-1,0 0 0,0 0-1,0 0 0,0 0 1,0 0 0,0 0 0,0 0 0,0 0 0,0 0-1,0 0 1,0 0 0,0 0 0,0 0 0,0 0-1,0 0 2,0 0-1,0 0 1,0 0-1,0 0 0,0 0 0,0 0 0,0 0 0,0 0 0,0 0 1,0 0-1,0 0 1,0 0 1,0 0-2,0 0 1,0 0-1,0 0 0,0 0 1,0 0 2,0 0 0,0 0-3,0 0 0,0 0 4,0 0-4,0 0 3,0 0-2,0 0 2,0 0-1,0 0-2,0 0 2,0 0 1,0 0-1,0 0-1,0 0 1,0 0 3,0 0-3,0 0 1,0 0-1,0 0 1,0 0-1,0 0-2,0 0 1,0 0 1,0 0-2,0 0 0,0 0 0,0 0 1,0 0-1,0 0 0,0 0-1,0 0-29,-2 0-91,-11 0-57,-9-3-180</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8:13.514"/>
    </inkml:context>
    <inkml:brush xml:id="br0">
      <inkml:brushProperty name="width" value="0.05292" units="cm"/>
      <inkml:brushProperty name="height" value="0.05292" units="cm"/>
      <inkml:brushProperty name="color" value="#FF0000"/>
    </inkml:brush>
  </inkml:definitions>
  <inkml:trace contextRef="#ctx0" brushRef="#br0">18591 13941 135,'0'0'24,"0"0"-21,0 0 9,0 0 25,0 0-16,0 0-16,0 0 5,-9 0 20,9 0 0,0 0 2,0 0 4,0 0-5,0 0 0,0 0-9,0 0-6,0 0 0,0 0 6,0-5-10,3-2-10,11-5 17,7 0-17,7-4 9,7-1-8,9-1 7,8-2-8,0 2 9,-4 4-7,-5 3 9,-13 2-13,-12 3 0,-7 6 2,-8-2 0,-2 2-2,-1 0 1,0 0 0,0 0-1,0 0-1,2 0-46,-1 0-141,-1 0 49</inkml:trace>
  <inkml:trace contextRef="#ctx0" brushRef="#br0" timeOffset="452.297">18652 14009 149,'0'0'63,"0"0"-47,0 0 13,0 0 20,0 0-22,0 0-7,82-44 4,-42 27 16,10-4 5,5-1 17,2-3-26,-5 3-14,-10 5 18,-11 3-25,-11 7-6,-11 3-5,-6 1 5,-3 3 1,0 0 0,0 0-7,0 0-3,0 0-31,0 0-95,0 2-183</inkml:trace>
  <inkml:trace contextRef="#ctx0" brushRef="#br0" timeOffset="5348.6842">18717 13505 123,'0'0'24,"0"0"-22,0 0 6,0 0 1,0 0-7,0 0 4,0 0-4,-8 0 6,8 0 16,0 0 12,-1 0 5,-1 0-9,-1 0-17,-3 0-10,2 0-4,1 3 6,0-3 3,1 0 4,2 0-1,0 0 7,0 0-3,0 0-6,0 0-1,0 0-10,0 0 2,0 0-2,0 0 0,14 0 0,7-3 23,4-5-14,4 1 6,1 0-9,-4 0 1,-6 3 0,-9-1-4,-5 4-2,-4 1-1,-2 0 7,0 0-1,0 0-5,0 0-2,0 0-18,0 0-117,0 0-82</inkml:trace>
  <inkml:trace contextRef="#ctx0" brushRef="#br0" timeOffset="5739.8648">18753 13601 70,'0'0'56,"0"0"-50,0 0 16,0 0 23,0 0-6,0 0 8,81-21 6,-51 9-9,0 2-3,-2 0 3,-5 1-30,-8 4 1,-8 3-10,-4 1-1,-3 1-1,0 0 1,0 0-4,0 0-27,0 0-56,0 0-72,-3 3-83</inkml:trace>
  <inkml:trace contextRef="#ctx0" brushRef="#br0" timeOffset="9647.3392">18029 13948 6,'0'0'36,"0"0"4,0 0 0,0 0-5,0 0-11,0 0-16,0 0 1,1-2 3,-1 2 6,0 0 1,0 0-4,0 0 2,0 0 2,0 0 0,0 0-3,0 0-2,0 0-1,0 0 1,0 0 2,0 0 8,0 0-6,0 0-9,0 0-9,0 0-4,0 0-3,0 0-10,-7 12-64,-7 2-48</inkml:trace>
  <inkml:trace contextRef="#ctx0" brushRef="#br0" timeOffset="39398.4209">17356 12905 49,'0'0'46,"0"0"-27,0 0-15,0 0 10,0 0 1,0 0-7,0 0-6,0 0 4,0 0 11,0-11 15,0 11-12,0 0 2,0 0 3,0 0 1,0 0-7,0 0 3,0 0 1,0 0 5,0 0-2,0 0-4,0 0-13,0 0 4,0 0-4,0 0-4,0 0-5,0 0-5,0 0-2,0 0 3,0 0-9,0 6 13,0 5 0,0 3 3,5 0-3,1 1 5,-2 2-3,1-5 2,-3 2-1,0-4-3,-2 0 1,2-1 2,-2-2 2,0-1-4,0-2 1,0-4 2,1 3-2,1-3 0,-2 0 5,1 0-5,-1 0 3,0 0 3,0 0-4,0 0 6,0 0-10,0 0 6,0 0 1,0 0-7,0 0-2,0 0-54,0 7-82,-4-2-86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30:37.866"/>
    </inkml:context>
    <inkml:brush xml:id="br0">
      <inkml:brushProperty name="width" value="0.05292" units="cm"/>
      <inkml:brushProperty name="height" value="0.05292" units="cm"/>
      <inkml:brushProperty name="color" value="#FF0000"/>
    </inkml:brush>
  </inkml:definitions>
  <inkml:trace contextRef="#ctx0" brushRef="#br0">17489 13796 11,'0'0'24,"0"0"11,0 0-13,0 0-11,0 0-4,0 0 3,0 0-5,0 0-1,0 0-3,60-20-1,-50 20 0,-2 0 0,-1 0 0,-2 0-1,0 0 1,0 0-3,-5 3 0,4 6 2,-4 1 1,0 0 6,2 4-4,0-3 0,-1 0 2,0-1-3,1 0-1,0-2 1,-1 0-1,3 3 1,-1-2-1,2-3 0,-2 2 0,-3-1 2,0-1-2,0 5 0,0-3-2,0 1 2,0 0 0,-6-2 3,-4 2 5,-1-5-2,-2 4-5,-1-3-1,1-1-3,-2-1 2,1 2-4,1-3 5,1 1-5,1-2 0,2-1 3,2 0 0,-2 0 2,2 0 0,-1 0-3,2 0 0,-1-1 3,1-5 0,-1-2 3,-1 0-3,3 0-1,-1 2 0,3-1 1,0 0 0,1 1 1,0-2-1,1 1 1,1-2 0,-3 1 6,3-2-5,-2 0-1,1 0 1,1 2 8,0 0-5,0 0 0,0 2 25,0-4-30,0 4 0,0 0 0,3 1 0,3 2 1,1-3-1,-1 1 0,0 0 0,-1 2 0,3 1 0,-2 0-1,2-1 1,-1-2 0,4 2 0,-2 0 0,0 3 0,0-1-1,1 1-1,1 0 2,0 0-2,0 0 1,-1 0 1,-2 0 0,1 1 0,-2 5 0,-1-3-1,0 4-6,-2 0 7,1 0 0,-2-2 0,0 0 4,-3 3-4,3-4 1,-2 1-1,1 0-4,0 0 4,-1 1 1,0 2 1,-1-2-2,0 3 0,0 1 1,0-3-1,0 3-1,0-3 1,0 2-2,0-3 2,-4 1 0,-2-3-2,3-1 2,0-1 0,-1-1-1,3 2 1,-3 0 0,-1 0 0,3 2 0,-3-2-17,1 1 15,-2-2 1,-2 1 1,1 1 0,2-1 0,1-2 0,-2-1 0,1 0 0,-2 0 0,3 0-42,-3 0 42,4 0 1,-1-4 1,1-3 2,1 3 10,0-4-13,2 0 4,-2-1-1,2 0-4,0 1 1,0 1-1,0 2-1,0 1 1,0-2 0,0 1-3,6-1-1,0 1 0,0 5-3,-1 0-29,-3 0-45</inkml:trace>
  <inkml:trace contextRef="#ctx0" brushRef="#br0" timeOffset="-52012.2926">16806 14431 255,'0'0'12,"0"0"-12,0 0 0,0 0 1,0 0-1,0 0 0,0 0 1,0 0 19,0 0 24,0 0-1,0 0-6,0 0-17,0 0-6,0 0-6,0 0-7,0 0 5,0 0-6,0 0 1,0 0-1,0 0 0,0 0 0,0 0-3,0 0-1,0 0 2,0 0 1,0 0 1,0 0 0,0 0 0,0 0 2,0 0-2,0 0 1,0 0 2,0 0-2,0 0 0,0 0-1,0 0-1,0 0 0,0 0 0,3-1-2,-3-4 2,0 0-3,2-4-27,1 1-25,0 1-37,-1-1-161</inkml:trace>
  <inkml:trace contextRef="#ctx0" brushRef="#br0" timeOffset="-51195.5082">16297 13984 0,'0'0'16,"0"0"-8,0 0-3,0 0-2,0 0-3,0 0-6,-1-2-10,1 2 6,0 0 10,0 0 0,0 0 0</inkml:trace>
  <inkml:trace contextRef="#ctx0" brushRef="#br0" timeOffset="-50019.6524">16409 14607 43,'0'0'62,"0"0"-49,0 0 0,0 0-10,0 0-2,0 0-2,0-3 2,0 3-2,0 0-3,0 0-28,0 0-52</inkml:trace>
  <inkml:trace contextRef="#ctx0" brushRef="#br0" timeOffset="-49363.5085">16087 14282 4,'0'0'6,"0"0"-6,0 0-6,0 0 2</inkml:trace>
  <inkml:trace contextRef="#ctx0" brushRef="#br0" timeOffset="-38354.9782">16013 15003 5,'0'0'31,"0"0"11,0 0-29,0 0-10,0 0 2,0 0 7,0 0-5,-17-16-6,16 15 10,-1-1-11,1 1 8,-1 0-2,1 1 0,-1-3-3,2 3 22,0 0-11,0 0-5,0 0 2,0 0-9,0 0-2,0 0 3,0 0-2,0 0 0,0 0 10,0 0-4,0 0-1,0 0-5,0 0-1,0 0-1,0 0 0,0 0 1,2 0 0,2 0 0,2 0 1,-2 0-2,1 0 2,-4 4-2,2-1 1,-2-1 0,3 4 0,-1 0 5,2-1 2,-2 2-5,1-1 0,0 1 0,2 0 1,-1-2 0,1 3-2,-2-2-1,2 1 1,-3-2-1,-2 1 1,2-4 0,-3 0 0,2 1-1,-2 1 0,0 3 10,0 1 20,0 0-20,0-2-4,0 2-2,0 0 2,0 1-5,0 1 1,0-1 5,-2-3-2,1 0 3,1-1 0,0-2-2,-2-1-2,2 0 8,-1 4-4,1 1 0,-3-3-1,3-1-4,0-1 1,0-1-4,0-1-1,0 0-26,0 0-70,0 0-51</inkml:trace>
  <inkml:trace contextRef="#ctx0" brushRef="#br0" timeOffset="-27412.4442">16008 14983 1,'0'0'4,"0"0"7,0 0-4,0 0-4,0 0 0,0 0-3,0 0 0,0 0 0,0 0 1,0-1 1,0 1 10,0 0 12,0 0 2,0 0-6,0 0 5,0 0-16,0 0-6,0 0-1,0 0-4,0 0 2,0 0-1,0 0 0,0 0 1,0 0 1,0 0 0,0 0-1,0 0 0,1 0 0,1 0 0,2 0 2,1 0-2,1 0 0,0 1 0,-3 2 1,0-1-1,-2 1-1,1-1 1,-1-1 0,0-1 0,-1 1 2,0-1 3,0 0 13,0 3-11,2 0-4,0 4-2,-2-3 13,1 2-6,1 1-2,-2-4-3,3 1 1,-3 1 4,3-1-2,-2 0 0,-1 0-2,3 1-3,-2-1 6,1-1-7,1-2 4,0 2 0,-2 0 3,1 0-3,1 2 6,-3 1 6,2-4-4,-1 4-2,-1-1-8,0-5 3,0 3-2,2-3 0,-2 0-1,1 2 0,1 2 3,-2 4-1,4 3 30,0-1-25,-2 0-6,1-2-1,-2 0-1,1 3 5,-2-4-4,1 0-2,1 2 2,-2-3 4,0-4 3,0 1-2,0-3 8,0 0 18,0 0 8,0 0-11,0 0-7,0 0-9,0 0-13,0 0-1,0-12-45,0-8-190</inkml:trace>
  <inkml:trace contextRef="#ctx0" brushRef="#br0" timeOffset="-25351.5524">16594 14808 39,'0'0'58,"0"0"-13,0 0-17,0 0-3,0 0 12,0 0-7,-46 0 21,40 0-22,-1 0-22,2 0 2,0 0 17,-1 0 6,-1 0-24,0 0 0,1 0-1,1 0 1,-1 0 5,0 0 3,2 0-14,-1 0 0,1 1 1,-2 2 20,0 0-11,-3-1-12,3 3 0,-3-3 3,3 1 0,-4 2-3,-1 0 2,4 2-1,-2-2 0,3-2-1,4-2 4,1-1 5,1 1-5,-3 3-4,1 2-3,-1-1 0,0-2 3,2 0 0,-1-1 0,0 0 1,2 1 0,0-2-1,0 4-2,0 4 1,0-1-2,0 3 3,0-4-3,0 3 0,0-2 3,0 1 0,0-1-3,0 0 3,0-1-2,5-1-1,-1 1-6,3-3 9,0 0 0,-1 0-4,0 2 3,0-2 0,2 2-4,-1-2-8,3 0 3,1-1 2,0-1 1,3-2 6,1 0 1,2 0 0,-2 0 0,2 0-8,-4 0-4,0-5 10,-5 1-4,-1 1 0,-2 2 6,0-1-2,3-1 0,1 2 2,1-4 0,3 0 0,0 1 0,0-2 0,-1 1-2,0-1-1,-3 2-1,-3 0 3,-2 0 1,-2 0 0,-1 1 0,0-2-6,-1 2 6,0-4 13,0 0-13,0-3 0,0 3 5,0 0-5,0 0 2,0 1-2,0-3 2,0 2-2,0-1 4,0-1-2,0 4 2,-2-3 14,-3 2-15,1 0-1,-1 1 1,1-1 3,-3 2-3,2 0 11,-1-1-2,1 3-11,1-1 13,-1 2-2,-3-2 0,2 2-12,-1-2 7,0-1-7,1 4 0,-1-3 5,-1 3-4,1-2 4,-3 1 7,-2-2-5,4 2-4,0-1-2,1 1 3,3 1-3,-1-1 6,-1 1-4,0 0-2,-1 0-1,-2 0 0,-2 0 6,-1 0-6,3 0 0,-1 0 0,4 0 4,0 0-3,-1 0 1,7 0-2,-3 2 0,1 3-2,-2-1-2,0 3 3,0 0 1,-2 1 1,-1 0 2,4 2-2,0 0-2,0-2 0,1 0-3,2-1 4,0-2-1,0-1-4,0 0 5,0 0-13,6 0 11,5-1-7,2-1 4,-2-2 5,5 0 5,-4 0-3,4 0-2,-4 0 0,2-2 1,-1-2-1,-5 1 1,1 0-1,-1 2 0,-5 1-1,-1-1-7,1 1-14,1-3-30,5-1-38,8 1 13,-4-2-144</inkml:trace>
  <inkml:trace contextRef="#ctx0" brushRef="#br0" timeOffset="9651.345">16171 14864 0,'0'0'13,"0"0"-6,0 0-5,0 0-2,0 0 0,0 0 1,0 0 2,0-1 0,0 0 2,0 1-2,0 0-3,0 0 0,0 0 0,0 0-6,0 0-25</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9:17.939"/>
    </inkml:context>
    <inkml:brush xml:id="br0">
      <inkml:brushProperty name="width" value="0.05292" units="cm"/>
      <inkml:brushProperty name="height" value="0.05292" units="cm"/>
      <inkml:brushProperty name="color" value="#FF0000"/>
    </inkml:brush>
  </inkml:definitions>
  <inkml:trace contextRef="#ctx0" brushRef="#br0">15553 15153 18,'0'0'18,"0"0"-1,0 0 6,0 0-7,0 0-5,0 0-4,37-35 7,-32 29 3,-2 3-13,0-2 6,4-1 2,-2 1-11,-1-1 5,0 2-5,0 1 0,-1 1-1,-2-1 2,1 1-1,2 0-1,-3 0 0,2 1 1,-3-1 7,2 1-3,-1-1-1,4-2-3,1-1 6,2-1 10,0-1-13,1 0 2,-1 1-5,-1-2 3,2 3-3,-4 1 0,-1 1-1,-1-1 2,0 3-1,1-4 1,2 1-2,-1 0-1,2 0 1,-1 1 1,0-1-1,2 0 1,-5 1-1,3-3 0,0 2 2,-2 1-2,2-1 1,0-1-1,0 2 1,-1 1-1,1-1 0,-2 0 0,2 2 0,-1-1 0,2-1 0,0 0 0,-1 1 1,3 0-1,-1-1 1,-1 1 4,1-1-1,0 1 2,0-2-4,-2 0 3,0 1-5,-3 2 0,3-2 4,-4 2-2,2-2-1,0 2 8,1-3-3,-1 3-2,3 0 5,-1-3-3,-1 1-3,0 0-3,2 0 7,-1 1-6,1-1 5,0-2-3,-4 2 2,4 1-5,-2 1 3,-1-2-2,-3 0 2,1 3-3,-1-1-2,1-1 2,2-1 0,0-2 3,3 0-3,-1 0 2,3 1-2,-3-1 0,1-1 0,1-1-2,-1 0 5,0 2-4,1-2 1,1-3 0,0 1 0,0 1 2,-1-1-2,3 1-2,-2 0 2,1 1 0,-2 3 3,-2 0 0,-2 1 0,-2 2-2,1-1-1,2 0 0,1-1 0,1 0 0,3-1 0,1 0 0,2-2 1,-1-1-1,1 4 0,0-3 0,-3 0 2,2 2-2,-6 0 0,1 0 0,-2 2 0,-1-2 0,0 3 0,0-1 0,-3 1 2,2-2-2,2 2 0,2-4 1,6 0 2,0-1-3,-1 2 0,2-1 0,-2-2 1,2 0-1,-2 0 1,4-1 0,-2 1 2,-3 1 0,-3 1 3,-1 0-1,-2 2 1,-1 0 0,-1-1 1,0 2 2,3-1-3,-3-1 2,2-2 1,-1 1-7,-2 2 3,4-4-1,1 3-1,-1-2 6,1 0-8,1 1 2,1-1-2,-2 2 1,1-1-2,-2 3 0,-2-1 5,2-2-5,-3 3 0,2 0 2,-1-2 3,2 0-4,2-2 0,-1 3 4,2-5-5,-1 2 1,2 0 2,-1-3-3,1 3 0,0 0 7,0-2-1,-1-1 3,-1 5-2,0 0-6,-2 0-1,0 2 0,-1-1 0,0 1 3,1-1-3,-1-1 0,4-1 0,-2 2 2,2-4-1,-1 4-1,-2-2 4,1 1-4,0-1 0,-1 2 4,2-3-2,0-2 4,2 2-3,0-1-1,-1 1 0,1-1-2,1 0 2,-2-1-2,4 0 0,-2-1 0,1 0 0,1 1 2,-1-1 1,-2 1-3,0 5 7,-4-3-5,1 3 4,2-5 14,0-1-7,3 1-6,1-1-6,-1 1 0,1 0 4,0 0-2,-1 3-3,-2-1 2,2 0-2,-4 2 2,2 0 1,-3 0 1,4-1-2,0 0 0,-1 0 1,0 1-2,-1 1-1,0-2 0,0 0 0,1 3-1,-1-3 1,0 0 0,4-2 3,0 0-3,0 2 0,0-5 1,1 3-1,1-4 0,-3 0 0,1 3 1,-4-3 1,-1 2-1,-1-2-1,0 5 1,-1-2-1,-2 2 1,1 3-1,-2 0 0,-1-1 2,4 0-2,0-2-2,0 3 2,1-5 2,-2 4-2,6-1 0,-2 2-3,1-2 3,3-2 0,-3 2-1,1 0 2,1 1-1,-7 1 1,2 0-1,-5 2 0,0 0 0,0-1 2,-2 2-2,0 0 2,0 0 1,0 0-3,0 0 1,0 0 2,0 0-3,0 0 0,0 0-2,0 0-2,0 0 4,0 0 0,0 0 0,0 0 0,0 0 1,0 0 0,0 0-1,0 0 0,0 0-7,0 0 7,-2 0 2,-4 0 0,0 0-4,-1 0 2,-2 3-4,-3 4 4,0 5-3,-6 3 3,0 1 2,4 1-1,-2-2-1,6-1 0,-1-4 0,1 0 0,1-1 0,0 0 2,1-1 0,-2 1-2,3-3 0,-4 3 0,-2 1 0,1 0 2,-3 2-2,1-3 1,0 2-2,0 3-1,0-4-2,0 3 3,0-2 1,3-2 0,0 1 0,1-5 0,4 1 0,-2 0-2,1 1 4,-6-2-2,3 2 3,0-1-6,-2 0 10,3 1-13,-3-1 10,0 1-7,0 1 6,-2 1-3,0 2 0,-2-1 0,2-1 0,1 0 0,2-2-2,4 0 2,-1-2 2,1 0-2,-1 1 0,1-3-2,-2 4 2,-1-3 2,1 2 0,-1-1-2,-3 2 1,1 0-2,-2 1 1,-2-2 0,3 2 0,1 0-2,0-1 2,0 0 0,2-1 2,-1-2-2,-1 3 0,2-1 0,-3-1 1,1 1-1,3-1 0,-3-1 1,3 2-1,0 1 0,-1-4 0,-1 3 1,0-1-1,-4 3 0,1-1 0,-3 1 0,1 1 1,-2 2-1,-1-1 3,2-1-7,-1 2 8,5-3-4,-3 1 0,3-1 0,0 1 0,3-2-3,1 0 3,-2 1 0,1 0 0,1 3-1,-1-2 1,1-1 0,-2 1-1,-2-1 1,1 0 1,-5 1 0,1 0-1,-6 3 0,-2-2 0,-2 3-1,2 1 1,2-2-1,1-2 1,5-3 0,0 1 2,8-2-2,-1-1 1,0 1-1,3 0 2,-2-3 1,1 5-3,-2-1-3,-1 0 3,-1 0 2,-2 1-1,1 0-2,0-1 2,-1-1-1,0 1 0,-1-2 1,-2 2-1,-1 0 0,0 1-1,0-1 1,-1 0-2,3 0 4,0-1-1,3-1 0,6-3-1,1 0 0,2-2 3,2 2-3,-4 1-1,1-1-3,1 2 4,-1 1 0,-2-1 0,-2 2-3,-1-1 3,0 1-2,-1-1 2,-4 2 0,1 0 0,0 0 0,-2-1 0,0 0 0,1-1 2,3-1-2,3-1 0,5-1 0,1-2 0,1 0 1,1 0-1,0 0-3,0 0 0,-2 3 3,-2 1-1,-2 3-2,-3-1 3,-1 3-7,1-1 7,0-1 0,3-2 0,4-2 0,0-3 0,1 1 0,0 0 0,-2 6-1,-2-2 0,1 4-4,-3 0 1,1 2-3,1 0 3,-1-3 3,1 1 0,1-4-8,-2 3 2,2-3 5,-1 0 2,-1 2 0,0-2-2,-1 2 0,-2 1-9,3-3 3,0-1 7,1-1-10,0-1 11,3 1 0,2-1 1,0-2-1,0 0 0,0 0 0,0 0 0,-1 0 3,1 0-1,0 0-2,0 0 0,0 0-1,0 0-4,0 0 2,0 0-4,0 0-10,0 0-6,0 0 15,0 0 0,0 0 8,0 0 0,0 0 0,0 0 2,0 0-2,0 0 0,0 0 2,1 0-2,2 0 0,0-2 0,0 1-1,0 1 2,-2-2-3,0 1 2,1-3-3,0 1 1,2 3 2,1-3 0,1 0 0,1-3 1,-3 2-1,3 1 0,-1 1 0,0-3 1,1 1-1,-1 3-1,0-4 1,0 1 1,0 1 0,0-1-1,-2 3 2,-1-1-4,-1 0 4,-1 0-2,-1 2 0,0 0 0,0 0 0,0 0 0,3 0 0,2-2 0,1-4 0,6 0 2,-5 1-1,1-1-1,0 1-3,-2 0 3,3 1 1,-1 0 0,1 0-1,0-2 0,-2 1 0,-1 2 0,0 0 1,-2 1 0,3-3-1,0 0 0,2-2 0,0 0 0,1 1 2,-1 0-2,2-2 1,-2 0-2,0 1 1,2 0 0,2 0 1,0-1-1,-1 1 1,-2 2-1,4-1 0,-1 0 0,0 0 0,0-3 0,-1 1 1,2-1-1,0 0 0,-1 3 0,1 1 0,-1-2 0,-2 1 2,-1 2-2,3 1 0,-2-2-1,0-2 1,2 2 0,-3-2 0,5 2 0,-3 0 3,1-2-7,1 1 5,0-2-1,0 0 3,-2 2-1,1 0-2,-3 4-5,-1-4 5,1 3-1,0-2 1,3 1 0,3-2 0,2-1 0,1-1 4,0 1-8,-1-3 5,2 4-1,-4-3 1,-1 1 1,-1 2-2,-1-1 0,-1 0 0,1 1-4,-2-1 4,-1 2 2,1 0 0,1-4-2,2 3 0,0-3 0,1 3 1,-2-2-1,5-1 0,-1-2-1,2 2 1,3-3 0,-1 2 2,1-2-2,1 0 0,-5 6 0,-2-1-1,-5-1 2,-1 3 0,0-3-1,0 1 0,0-2 3,2-2-3,-2 0 0,4-4 0,2 1 0,0-2-2,3 1 2,0-2 2,0 1-2,-2 2 0,-3 2 0,-4 3 0,0 1 0,-1 0 0,-2 2 0,2-1 1,-1-1-1,2 0 0,1-1 0,0-1 0,3-2 0,-3 0 1,5 1-3,-3 0 2,2 1 0,0-2 0,0 3 1,2-2-1,-1 0 1,-2 2-3,1-1 3,-1 0-1,1 0 0,-3 1 0,3-1 0,-3 2 1,0-1 0,1 2-1,-1-1 0,-1 0 1,-3 2-1,0-1 1,0 2-1,-2 0 0,2-3 0,3 0 2,2-3-5,-1 2 4,3-2-1,0 0 0,0 0 2,-2 2-1,1-1-1,0-3-3,-1 3 3,-2 2 0,-2-1 0,-4 4 0,-1 2 0,-1-1 2,-3 1-1,5 1-1,-1-1 0,1-1 0,4-2 0,0 2 0,2-3 0,1 3 0,-1-4 0,-1 2 0,-2 2 0,-4 0 0,-1 4 2,-1-1-2,-2 1-3,0 0 3,0 0 0,0 0 1,0 0 1,3 0-4,-3 0 1,0 0 1,0 0 3,0 0-3,0 0 0,0 0 0,0 0 1,-12 0 13,3 3-12,-6 3-1,3 2 3,0-1-1,-1 3-3,1 0 0,-2 2 0,-1 2 0,-4-2-1,1 5 1,-4 2 0,1-2 0,3-3 0,2-3 0,2-2 0,2-1-2,2 3 1,-5-1 1,1 2 0,-2 0 1,1 1-1,-3-1 0,2 0 2,-1 0-1,5-5-1,-1 3 0,1 2 0,0-1 1,0 0-1,0 1 0,-2 0 0,1 0 3,-3 0-1,1 1-2,-3 0-5,0 0 5,0-1 1,0 0 4,2-3-5,2 0 1,3-2-1,2-1 1,3-3-1,1 2 0,0-1-1,0-3 2,0 3-1,-2 2 0,-1 0 0,-3 2 0,2 0 0,-2-2-1,1 2 2,-1-1-2,2 0 1,-1 0-1,2 0 0,2 1 1,-2-2 0,0 0 0,1 1-2,-3 0 0,0 1 2,1 0 0,0-4-3,-2 4 3,-2-2-3,1 1-5,-4 0 5,4 1-2,-4 0 1,2 2-2,-1 0-3,0 1-3,2-3-8,3 0 19,0 0-11,-2-2-7,5 2 19,0-3 0,-2 0 0,2 0 2,2 0-2,-3 0 0,0 0 0,3 2 0,-1-1 0,-2 0-3,-2-1 1,-2 3-10,0-1 0,-1 1 7,-1-1 0,0 1 5,2-2 0,1 0 0,2-1-4,0 1-1,2-2-18,-3 1 21,-2 2 2,1-2-1,-2 3 0,-1-1-6,-1 0 3,2 2-15,-3-1 11,0 1-3,2 1-31,-1 0-5,0-2 24,1 2-36,-2-2-43,-1 3 58</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7:56.049"/>
    </inkml:context>
    <inkml:brush xml:id="br0">
      <inkml:brushProperty name="width" value="0.05292" units="cm"/>
      <inkml:brushProperty name="height" value="0.05292" units="cm"/>
      <inkml:brushProperty name="color" value="#FF0000"/>
    </inkml:brush>
  </inkml:definitions>
  <inkml:trace contextRef="#ctx0" brushRef="#br0">15531 15190 6,'0'0'13,"0"0"-9,0 0-4,0 0 0,0 0-23</inkml:trace>
  <inkml:trace contextRef="#ctx0" brushRef="#br0" timeOffset="937.5171">15531 15190 3,'-8'2'29,"8"-2"-18,0 0 9,0 0-9,0 0-10,0 0 0,0 0 2,0 0 3,0 0-2,0 0 8,0 0 1,0 0 9,0 0-7,0 0 7,0-2-14,0 2-1,0-3-7,0 3 1,0 0-2,3-3-2,-3 2 3,2 0 2,-1-1-2,1 1 0,-2-2 1,3 2 3,-3-1-1,1 2 5,-1 0-6,0 0 10,0 0 0,0 0-4,0 0 5,0 0 4,0 0-3,0 0-6,0 0-2,0 0-6,0 0 0,0 0-1,0 0 1,0 0-7,0 0-6,3 0 6,3 2 4,-2 2 3,4 1-1,-4 1 1,3 0-1,-4-2 1,0 0-4,-1-1 4,0-3-7,-1 0 7,1 0-2,-1 0-4,1 0 2,-2 0 8,1 0 1,-1 0 10,2 0-1,-1-10-12,-1 5 1,0 0 1,0-2 2,0 3-4,0-2-2,0 1 5,0 1-5,0 0-7,0 1 2,0 2 5,-3-1 0,0 1 1,0 1-1,0 0 7,-1 0-7,1 0 0,2 0 1,-2 0-1,0 3 3,3 2-3,0 2-1,0 1-1,0 1 4,0-1-2,0-1 0,0 0-6,9-4 6,2 0 1,1 0 0,1-3 1,1 0 1,-3 0-2,-3 0 0,-5 0 2,-1 0-2,-2 0 6,0-3 5,0-3-8,0-4-1,0 3 5,0-3-7,0 3 1,-3 2 1,0 1 7,1 0 0,-3 1-1,3 0-8,1 2 3,-1 1 5,1 0-9,1 0-1,-2 0-35,0 0-16,0 4-34,-3 7-5</inkml:trace>
  <inkml:trace contextRef="#ctx0" brushRef="#br0" timeOffset="4110.0105">17824 15020 38,'0'0'10,"0"0"-3,0 0-1,0 0 3,0 0-3,0 0 11,63 0 16,-55 7-17,-3 3-4,-1 4-10,-1 4 18,-3 0-2,0 1-8,0-1-9,0 1 1,0-5 2,-2-1-2,-5-6 3,-1 3 1,1-3 15,-3-1-9,-1-2-6,0-4 5,-3 0-2,-4 0-7,1 0-1,-2 0 6,-1 0-4,1 0 6,1-7-7,2 2 12,8-4-3,1 2 1,4 1 4,3-5-6,0-2 5,0 1-15,3-2 0,7 1 0,1 3 0,-1 0 0,1 3 0,-1 0 0,3 2-1,-1-1-1,1 3-1,0 2 3,-3 1-1,-2 0-3,-5 0 2,2 0-4,-1 0 3,0 3 0,2 7 2,2 3 1,-1 1-4,-3 3 4,-2-3 4,-2 1-3,0-1-1,0-2-3,0-3 3,-3-1 0,-4-5 3,-2 0 9,1-2 4,-1-1-6,0 0 1,0 0 17,0 0-26,-1 0 2,1-1 0,1-2-3,2-4-1,1 0 6,2 1-6,1 1-1,1-2 1,1 0 3,0-1 0,0-1-3,6 0 0,2 1-3,3-1 3,0 2 0,-1 3-3,0-2 3,1 2 0,-1 1-1,1 2-1,0 1 2,0 0 0,-3 0-1,1 0 0,-4 3-1,-2 4-1,0 1-6,-3 0 9,0 1 3,0-3 2,0-1 0,-6 1 1,-4-1 1,-2-2 1,-1-3-8,2 0-5,2 0 3,-1 0-12,1-2 9,1-5-8,4-1 7,1 2-17,1-2 11,2 0 1,0 2 6,0 1 5,0 0 0,3 3-1,1 0 1,1 1 1,0 0 1,1-1-2,-3 0 2,4 2 0,-3-2-2,0 1 1,0 1-1,2 0 4,-1 0-2,0 0-2,0 0 0,-5 0 0,1 0 0,-1 3-8,0 2 8,0 0 0,0 2 0,0-4 5,0 0-4,0-1 0,0-1 5,0-1-2,0 0 10,-3 0 13,-3 0-17,-1 0-1,1 0-3,0-1 13,2-7-15,0 0-4,-1-1 0,5-3 0,0 3 9,0 1-8,0 1-1,0 6-1,4-3-4,2 4 4,2 0-2,1 0-1,1 0 3,-3 0-2,0 10 2,0 1 0,0 0-3,-1 2 3,-3 2 0,-1 0-5,-2 2 6,0-1 0,0-2-5,-2-3 2,-4-1-2,-4-3 3,2-4 2,-2 0 7,-3-3 0,2 0-6,-1 0 6,2-3 1,1-8-1,3-3 1,1-3-6,5-2-1,0-3 3,0-1-3,0 1 0,2 4-2,5 1 3,4 5-4,-1 5 1,1 2-10,-1 0 5,5 4 6,-4 1-5,5 0 4,-3 0 0,-2 6-3,1 5 2,-6 0 0,-4 4-18,-2-1 10,0-2 9,0 0-2,0-2 3,0 2 1,-4-3-1,-2-1 3,-4-2 2,5-5-1,-2-1-4,-1 0-9,4 0-64,2 0-32</inkml:trace>
  <inkml:trace contextRef="#ctx0" brushRef="#br0" timeOffset="6428.3131">18442 15408 36,'0'0'37,"0"0"-34,0 0 45,0 0-15,0 0-11,0 0 13,0 0 1,-7-8-1,7 8-16,0 0-15,0 0 0,0 0 1,0 0-2,0 0 11,-2 0 16,2 0 4,-1 0-17,1 0-10,0 0-7,0 0 0,0 0-3,-2 0-2,1 0 5,-4 7 1,2 1 7,-1-1 1,1 0-8,-2 0 3,1 1 6,1-2-4,0 2-1,-1-3 7,1 2-8,3-2-2,0 1 5,0 0-1,0 1-2,0 0 8,0 3-11,0-1 4,0 0-4,0-1 7,0 0-6,0-3 0,0 1 0,3-3-1,-2 3 0,2-2 2,0 1-3,-2 0 0,4 0 0,-1-1 0,-1-1-5,0-1 5,0 0-5,-2-1 5,3 1 8,0-2-5,2 0-3,-1 0 10,-2 0-5,0 0-3,0 0 1,-1 0 0,0 0-2,0 0 2,2 0-2,-1 0 6,1-3-6,1-4 7,1-2-4,0 1-1,3-1 4,-5-1-5,2 0-1,-3 1 1,-1-1-2,-2 0 4,0-1-2,0 1 0,0 1-3,0-1 2,0 0-1,0 1 4,-2 3-4,1 2 1,-1-3 6,-1 3 1,2 0 5,-2 0-4,0-1 5,-3 1-1,1-1-5,1-1-6,-2 1 3,0-1-3,0 1 11,-3 2-12,3 0 3,0-1-4,0 3 0,-3 0 0,2 1 4,-2 0-3,1 0 3,-2 0-3,2 0-1,1 3 0,-1 11-1,1 1-6,3 3-1,0 5-42,4-3-114,0-6-72</inkml:trace>
  <inkml:trace contextRef="#ctx0" brushRef="#br0" timeOffset="8916.3483">19727 15660 7,'0'0'210,"0"0"-172,0 0-18,0 0 45,0 0-37,0 0 25,-35 0 25,32 0-32,1 0-23,1 0-1,1 0 4,0 0-18,0 0-8,6 0-9,18-6 9,10 0 10,8-2-8,4-2-2,3 0 8,-2 2-6,-3 0 0,-2 0 2,-7 3-4,-12 1 1,-9 3-1,-7-1 0,-7 2-3,0 0-11,0 0-38,0 0-100,0 0-36,0 0-23</inkml:trace>
  <inkml:trace contextRef="#ctx0" brushRef="#br0" timeOffset="9300.1196">19743 15749 73,'0'0'14,"0"0"34,0 0 6,0 0-6,0 0 8,0 0-26,10 17-9,-1-17-1,6 0 19,6 0 4,7-1-6,4-9-6,6 0-9,3-1 0,0 1-11,-2 1 12,-4-1-12,-9 5 3,-9 3-13,-7-1 1,-8 3 0,-1 0 1,-1 0 1,0 0-4,0 0-23,0 0-108,-1 0-103</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7:10.724"/>
    </inkml:context>
    <inkml:brush xml:id="br0">
      <inkml:brushProperty name="width" value="0.05292" units="cm"/>
      <inkml:brushProperty name="height" value="0.05292" units="cm"/>
      <inkml:brushProperty name="color" value="#FF0000"/>
    </inkml:brush>
  </inkml:definitions>
  <inkml:trace contextRef="#ctx0" brushRef="#br0">5486 16346 320,'0'0'22,"0"0"-19,0 0 16,0 0 7,0 0-26,0 0 18,0 0 7,-4-38-16,4 27 27,0 0 10,0 2-7,0-2-13,0 4-2,3-2-23,6 2-1,3 4 3,1 0-6,2 3-5,0 0-1,-2 3 0,-3 7 9,0 6-1,0 4 4,-2 4-1,-4-1-1,1 2 0,-4-3-1,1-2 5,-2-4-2,0-7-3,0-5 0,0-2 1,0-2 2,0 0 4,0 0 0,3 0 2,-3 0 13,1-15-2,-1-2-20,3-7 0,0-1-2,0-1 2,0-3-10,0 0 2,0 3 2,0-1 2,-1 5 0,-1 2 4,1 4 1,-2 6 5,0 1-4,3 4 1,-3 0 6,0 3-8,0 1 9,0 1 6,0 0-16,0 0 1,0 0-2,0 0 0,0 13-10,0 5 9,5 7 2,4 0 0,3-2 0,5 0 0,1-4 1,-2-5 0,5-2 3,-3-4 0,1-3 3,-2-2-3,-1-2-4,-1-1-3,-2 0-7,-1 0-30,0-2-125,0-14-154</inkml:trace>
  <inkml:trace contextRef="#ctx0" brushRef="#br0" timeOffset="418.7462">5979 16181 384,'0'0'18,"0"0"-12,0 0 60,0 0-22,0 0-34,0 0 0,15-44 10,-5 38 8,2 1-7,-5 2-12,1 3 3,1 0-4,1 0-3,4 0-3,-1 8-2,-3 9-1,-3 3 1,0 6 0,-1 3 1,-6 4-1,0-3 6,0-3-2,0-5-4,0-5 9,0-8-9,0-4 1,6-2 2,3-3-3,10 0 8,11 0 34,7-11 2,8-1-26,3 2-18,-1 3-57,-6 2-115,-10 0-315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6:57.786"/>
    </inkml:context>
    <inkml:brush xml:id="br0">
      <inkml:brushProperty name="width" value="0.05292" units="cm"/>
      <inkml:brushProperty name="height" value="0.05292" units="cm"/>
      <inkml:brushProperty name="color" value="#FF0000"/>
    </inkml:brush>
  </inkml:definitions>
  <inkml:trace contextRef="#ctx0" brushRef="#br0">3920 15820 307,'0'0'33,"0"0"-21,0 0 66,0 0-26,0 0-18,0 0 23,-13-4-7,13 4-15,0 0-15,0 0-17,0 0-3,0 0-7,1 5 6,17 7 1,12 5 0,4-2 7,4 3-6,-1 0 3,-6 0-1,-5 0-2,-9-3-1,-6 2 0,-5 0 0,-3 3 0,0 0 0,-3 0 6,0 0-5,0-2 0,-6-3 19,-5-1-6,1-4-7,-2-2-4,5-2-3,-1-5-59,8-1-123,0-2-250</inkml:trace>
  <inkml:trace contextRef="#ctx0" brushRef="#br0" timeOffset="832.9717">4277 15734 311,'0'0'29,"0"0"0,0 0 70,0 0-54,0 0 3,0 0-6,-15-27-22,15 25-4,0-1-16,0 2 6,10-2-6,5 0 0,3 1 3,1 2-3,-2 0 1,5 0-1,-4 2-1,2 10-2,-4 5 4,-7 3-1,-3 5 0,-6 1 2,0 2-8,0-3 0,0-3 6,-6-1 7,0-4-7,0-2 8,0-2-4,0-7-4,5-1 0,-1-3 2,2-2-2,0 0 3,0 0-3,0 0-1,0 0 0,0-4-4,2-7 3,8-6-4,-1-1 2,0-2 1,0-2 0,1-2 3,-1 1 4,-2 1-4,-1 2 3,-1 1 4,-2 2-5,0 1 4,-3 0-5,3 3 3,-3 2-4,0 3 3,0 2 3,0 3 4,0 2 1,0 1 1,0 0 0,0 0-3,0 0 3,0 0-3,0 0-9,0 0-1,0 12-12,0 8 13,-3 5 6,0 1-3,3 2 5,0-2-4,0 0-2,0-6 4,9-3-5,1-6-1,1-1 2,1-3-3,6-2 2,2-2 6,2-3-6,3 0 0,2 0-1,-1-8-26,-2-4-78,-8-3-142</inkml:trace>
  <inkml:trace contextRef="#ctx0" brushRef="#br0" timeOffset="1484.0239">4719 15799 371,'0'0'5,"0"0"4,0 0 21,0 0 11,0 0 19,0 0-37,38-63-3,-26 58 6,-3 1-4,1 1-13,-2 0 5,4 3-7,-6 0 2,-1 0 2,0 0-9,1 0 6,-2 4-8,-1 5 0,-1 1-2,1 4 4,-2 0 0,-1 4-2,0 0-5,0 1 5,0-1 6,-6-1-4,-1 0-1,-4-2 1,4 2 1,-2-3 0,2-1-2,2 0 5,-1-1-6,2 0 4,-1-1-2,1-7-2,1 1 0,3-2 1,0-3-1,0 0 1,0 0-2,0 0 2,0 0-1,0 0 8,0 0-6,0 0-2,10 0 0,7 0 10,8 0-9,2-6 4,6-3-1,4-4-1,2 2-2,-2 1-2,-4-2 3,-6 3 1,-5 1 11,-8 1-14,-8 2-24,-6-4-255</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7:29.198"/>
    </inkml:context>
    <inkml:brush xml:id="br0">
      <inkml:brushProperty name="width" value="0.05292" units="cm"/>
      <inkml:brushProperty name="height" value="0.05292" units="cm"/>
      <inkml:brushProperty name="color" value="#FF0000"/>
    </inkml:brush>
  </inkml:definitions>
  <inkml:trace contextRef="#ctx0" brushRef="#br0">4247 16480 448,'0'0'99,"0"0"-79,0 0 31,0 0 20,0 0-34,0 0-16,0 0-13,-18-3 4,18 3 9,0 0-8,0 0-2,0 0 1,0 0 11,0 18-2,3 11 11,7 11-12,5 4 2,0 4-8,3-2-13,-3-3 1,1-3-1,-2-3-1,-1-7-18,-1-3-25,-1-6-56,-1-9-81,1-11-202</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7:29.732"/>
    </inkml:context>
    <inkml:brush xml:id="br0">
      <inkml:brushProperty name="width" value="0.05292" units="cm"/>
      <inkml:brushProperty name="height" value="0.05292" units="cm"/>
      <inkml:brushProperty name="color" value="#FF0000"/>
    </inkml:brush>
  </inkml:definitions>
  <inkml:trace contextRef="#ctx0" brushRef="#br0">4660 16375 226,'0'0'73,"0"0"-20,0 0 56,0 0-23,0 0-46,0 0-6,-2-2 8,2 2 9,0 10-29,5 15-8,10 12 72,3 11-42,3 3-14,1 0-9,-4-1-14,4-3-7,-1-6-13,-4-8-85,-4-8-140,-9-8-326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7:02.136"/>
    </inkml:context>
    <inkml:brush xml:id="br0">
      <inkml:brushProperty name="width" value="0.05292" units="cm"/>
      <inkml:brushProperty name="height" value="0.05292" units="cm"/>
      <inkml:brushProperty name="color" value="#FF0000"/>
    </inkml:brush>
  </inkml:definitions>
  <inkml:trace contextRef="#ctx0" brushRef="#br0">3022 16731 295,'0'0'44,"0"0"-43,0 0 9,0 0 80,0 0-32,0 0-49,-36 0 9,32 0 20,1 0-21,1 0-4,-2 0-5,3 0 1,1 0 15,0 0-8,0 0-1,0 0-14,0 0-1,0 0-6,5 0-1,18-2 3,15-8 4,12-3 22,13-6-21,4-5 23,6 2-17,-5-1 17,-2 5-15,-11 2-6,-12 3-6,-11 6-15,-11 4-21,-8-2-10,-8 5-30,-5 0-37,0 0-62,0 0-60</inkml:trace>
  <inkml:trace contextRef="#ctx0" brushRef="#br0" timeOffset="412.7328">3170 16819 295,'0'0'54,"0"0"-52,0 0 53,0 0 30,0 0-60,0 0-9,-15 1 0,15-1-3,0 0 1,0 0 4,0 0-2,2 0-10,14 0 3,12-4 48,13-9-1,9-2 0,7-4-24,-2 2 14,-1 1-11,-10 6-19,-9 0-13,-13 6-2,-10 1 4,-7 3-5,-5 0-2,0 0-6,0 0-74,0 0-144,0 0-286</inkml:trace>
  <inkml:trace contextRef="#ctx0" brushRef="#br0" timeOffset="12232.5736">3231 17065 292,'0'0'76,"0"0"-75,0 0 38,0 0 33,0 0-11,0 0-36,0-8-3,0 1-17,2 2 5,5 2-6,-1 1 0,1 1 1,1 1-5,-2 0-6,3 0 0,0 9 5,-3 5 2,-2 3 1,-1 2 0,-3-1-1,0-1 0,0-1-1,-3-5 4,-7-2-4,-2-4-5,6-3 4,2-2 2,3 0-1,1 0 1,0-3-1,0-11-29,14-3-5,7 3 34,4-1 2,2 6 0,1 0-2,-1 5 0,-1 3 0,-4 1-9,-3 0 8,-4 0-11,-3 6 7,-6 4 2,-6 2 3,0 3-7,0 4 7,-11-2 0,-6 7-31,-6-2-61,-2-6-142</inkml:trace>
  <inkml:trace contextRef="#ctx0" brushRef="#br0" timeOffset="4913.588">4023 17960 113,'0'0'161,"0"0"-120,0 0-9,0 0 16,0 0-13,0 0-17,0 0-12,-3 0 9,3 0 19,0 0 7,0 0 0,0 0-4,0 0-6,-4 0-10,-1 0-5,-4 0-10,0 0-1,0 0 3,2-5 5,1-2 2,3-2 0,3-1-5,0-3-10,0 2-9,3-6 9,15 2 0,2-3 3,2 2 2,-2 6 7,-6 3-12,1 5-1,-5 2-6,0 0-5,-2 0 6,0 16 6,-2 6 3,0 8 0,-1 7 0,-1 0 2,0 2-5,0-3 3,-3-2-2,1-5-1,-2-9 0,0-3 0,0-5 2,0-2 0,-7 0 2,1-3-2,-1-4 0,4 0 4,0 0-6,3-3-3,0 0 3,0 0 0,0 0-3,0 0-7,0 0-2,0-6-17,8-7 13,8-4 14,5-3 2,-2-2-1,0-1-63,-3 1 64,-2-3 13,-2-1-13,-2 1 8,-1-1-8,-3 5 0,-3 7 5,-3 0 8,0 5 9,0 1-8,0 1-13,-3 3 9,0 1 15,0 3-15,2 0-7,-1 0-1,2 0-2,-1 0 2,-2 0-4,-6 0 4,1 14-2,-5 8 0,-2 3 0,3 1 0,1 1 0,6 2 0,5-4 0,0 1 0,0 0-2,7-3 2,5-1 0,7-4 4,1-4-5,3-1 1,3-4-5,1-6 5,0 2-5,-1-5-1,-3 0-13,-1 0 7,-4 0-10,-6-5 9,-1-1 5,-4-3 8,-3 1-5,1-1-1,-2 1 6,-3 0 7,3-2-7,2 3-22,-2-1-42,1 3-105,0 2-69</inkml:trace>
  <inkml:trace contextRef="#ctx0" brushRef="#br0" timeOffset="5324.4291">4533 18048 299,'0'0'121,"0"0"-114,0 0 25,0 0 37,0 0-51,0 0-13,-1-8 9,1 8 17,0 0-13,0 0-15,0 7-3,0 12 0,0 8 24,0 6 23,4 0-18,5 4-19,1-4 1,1-2-2,-2-3-6,-1-11 2,-4-6-2,-2-5-1,-2-5-2,2-1 3,-2 0 5,0 0 1,0 0-1,0 0 1,0 0-9,0 0-1,2 0-35,2 0-75,2-12-124,-1 0-72</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6:06:46.25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-256 866 725,'0'0'31,"0"0"-19,0 0 21,0 0 29,0 0-13,0 0-49,58-30 17,6 25-5,12 0-6,3 0 11,3-4 6,-13 0-12,-18 2 15,-18 3-7,-21 1 8,-9 2 4,-3 1-4,0 0 11,0 0-35,0 0-3,0-5-67,11-2-40,17-8-76,23-7-592</inkml:trace>
  <inkml:trace contextRef="#ctx0" brushRef="#br0" timeOffset="-285.0032">725 104 459,'0'0'10,"0"0"14,0 0 25,0 0 29,0 0-19,0 0-23,-117-59 1,105 55-18,3 3 15,-1-2 11,2 3-18,6 0-7,-1 0-4,3 0-16,0-2 13,0 2-13,0 0-8,17 0 3,20 0 5,21 0 23,16 0-18,9 0-1,-18 0 8,-16 0-12,-25 0 0,-18 0-3,-6 0 2,0 0 1,-27 0-11,-35 0 8,-22 0-24,-13 0 6,-2-5 21,3 0 3,12-2 1,5-1 1,17 5-2,21 1-1,16 0 0,15 2 0,10 0 1,0 0 6,0-3-4,0 3 25,0 0-11,0 0-6,0 0 5,0 0-15,0 0-1,0 30-4,0 25 4,0 27 11,0 22 8,-5 10-5,-17 13 19,-3 3-6,0 5-24,-1-2 28,3-15-31,1-16 0,0-19 5,7-20-2,3-18-7,4-13 2,3-11 0,5-10 7,-2-8-7,2-3 3,0 0 12,0 0-15,0 0-24,0-18-54,0-13-43,0 0-14,0-6-113,0-2-221</inkml:trace>
  <inkml:trace contextRef="#ctx0" brushRef="#br0" timeOffset="427.8687">1171 480 423,'-7'142'39,"7"-138"-9,0 1 72,0-2-31,0-2 13,18-1-19,13 0 0,12 0-22,9 0-37,12 0-6,5-8-111,9-7-308</inkml:trace>
  <inkml:trace contextRef="#ctx0" brushRef="#br0" timeOffset="278.2558">1171 480 787,'0'0'9,"0"0"-2,0 0 8,0 0 21,0 0-20,0 0-11,-5-15-5,31 15 33,10 0-12,2 0 12,-6 0-32,-3 0 3,-9 0-4,-1 1-14,-9 5-78,-5 3-61,-5 3-62,0-2-147</inkml:trace>
  <inkml:trace contextRef="#ctx0" brushRef="#br0" timeOffset="6359.9027">2525 666 59,'0'0'45,"0"0"0,0 0 94,0 0-61,0 0-23,0 0-30,0 0 5,10-54-27,-10 42 5,0 2-6,0-5-2,0 2 7,-5-4-3,4 2 15,1-3 34,0-1-1,0 1 11,0 1-13,0-1-3,0 1-7,0 5-3,0 0 19,0 4-2,0 5-18,0 3-3,0 0-13,0 0-16,0 0-8,0 7 2,6 24-2,4 18 3,1 8 2,-1 3 12,-5-8-5,0-3-4,-2-8-3,-3-11-1,0-10 0,0-8 5,2-8-2,-2-4-3,0 0 8,0 0 8,0 0 47,0-28 0,0-16-38,0-18-13,0-5-9,0-2-1,0 4-2,0 3 0,3 10-3,12 5 3,5 11 0,4 12-5,-2 6-5,5 6 10,3 11 0,5 1 2,9 1-7,1 31 5,1 10-6,-4 5 5,-10 8 0,-9 3 1,-4-6 0,-9-4-4,-5-6 4,-3-8 0,-2-11 1,0-9-10,0-8 11,0-6-2,0 0 6,0 0-6,0 0 21,0-5-8,0-23-7,0-14-6,0-5 2,0-1-2,8 1 0,4-1 4,4 4-13,5 7 8,4 5-4,0 11 4,5 10-10,7 8 10,4 3 1,2 0-5,3 27 0,-8 8 5,-11 7-2,-8 3-6,-14 2 5,-5-4 2,0-1 1,-4-9 0,-11-2-1,5-8 1,5-5-44,5-6-16,0-7-25,30-5-91,24 0 93,10-10-162,8-15-95</inkml:trace>
  <inkml:trace contextRef="#ctx0" brushRef="#br0" timeOffset="7200.1168">4310 331 410,'0'0'56,"0"0"-19,0 0 27,0 0 65,44-137-48,-44 110-24,-13 4-30,-8 3 36,-4 1-26,-3 8-17,-1 5-5,-6 6-1,-4 0-7,-3 4 1,-5 26-4,5 8-3,-2 4 29,9 2-22,8-2-2,12-4-6,10 0 1,5-3-5,0-4 4,10-8 0,14-1-5,6-11 12,3-5-7,3-6 17,2 0-12,-4-3 12,1-20-12,-1 0-1,-4-7 10,-3-2-10,2 0 11,-6-2-5,-1 0-8,-5 7 18,-5 4-13,-4 6 9,-6 10 17,-2 2-22,0 4 19,0 1-7,0 0-18,3 0 6,-3 0-8,0 0-3,0 0 0,0 0-4,0 0 3,0 8-7,0 24-3,0 11 9,0 9 2,-5 11 0,-5 6 13,0 2-11,-9 10 12,4 3 0,-3 10-13,3 1 11,-1-3-11,1-6 1,-5-11 1,0-13 2,1-4-4,4-13-1,0-6 1,2-10-1,1-10 0,4-4-3,1-8-1,-2-2-3,4-4 7,-8-1-2,-7 0 5,-7 0 9,-15-9 2,-7-15-8,4-8 3,-4-5-3,4-8 2,4-5-8,8-5 7,13-9-11,9 2 4,11-5 0,0 6-9,39 4 4,13 6 4,17 11-1,13 17-15,13 8 14,2 10-19,-3 5 7,-13 0-15,-14 0-83,-21 19 8,-21 1-55,-20-4-96,-5 0-328</inkml:trace>
  <inkml:trace contextRef="#ctx0" brushRef="#br0" timeOffset="9343.9218">2421-11 199,'0'0'12,"0"0"-1,0 0 52,0 0 3,0 0-16,0 0-25,61-94 12,-48 83 1,4-2 21,1 6-11,8 1-33,4 1 8,8 1 3,3 4-14,6 0 12,3 0-9,4 15 6,0 11-12,-4 7-4,-6 10 0,0 1-5,-12 13 0,0 0 2,-11 3 1,-2 2 4,-9 0-7,-7 0 0,-3-1 4,0 0-4,-11-5 1,-15-4 6,-9-3-7,-10-1 0,-7 0 4,-9 1 7,-4-4-4,-3-5 6,9-8-6,6-12 4,7-6 1,8-7 13,2-6 11,3-1-13,-4 0 9,-2-22-19,-1-16-7,-7-7 21,6-14-15,1-2 12,3-8-9,12-5-10,8-7 4,7-5-9,10-4-6,0 6 5,2 7 0,23 10-13,8 7 12,13 6-5,3 11-2,14 8 5,6 11 4,14 8-2,13 3 10,8 11-8,3 2 0,-4 5-3,-14 28 2,-13 14-3,-18 10-45,-11 12-42,-15 6-25,-11-1-17,-10-3-135</inkml:trace>
  <inkml:trace contextRef="#ctx0" brushRef="#br0" timeOffset="7732.0003">2677 1505 397,'0'0'68,"0"0"-53,0 0 33,0 0 37,0 0-19,-148-24-48,129 24 9,1 0-5,6 0 3,2 0 17,5 0-16,5 0 23,0 0 2,0 0-11,0 0 14,5 0-34,37-5-19,37-10 32,47-8-25,34-5 4,26-4 2,11 0-12,-4 4 14,-16 2-15,-33 0 4,-31 1 2,-39 1-3,-31 4-3,-19 2-1,-14 5 8,-8 4-4,-2 6-4,0 3-31,0 0-37,-12 0-73,-20 8 13,-10 15-11,-10 0-140</inkml:trace>
  <inkml:trace contextRef="#ctx0" brushRef="#br0" timeOffset="8078.1014">2702 1560 248,'0'0'237,"0"0"-221,0 0 17,0 0 27,0 0 19,0 0-42,-116 42-10,116-42-1,3 0 6,32 0 9,28 0 35,27 0-16,31-8-10,19-7-26,13-4 0,5-2-4,-2-2-9,-21 0 19,-26 5-16,-30 0-4,-30 4 10,-24 3-8,-15 4 5,-7 2 13,-3 2-16,0 3-14,0 0-9,0 0-107,0 0-37,-15 0-88,-13 0-80</inkml:trace>
  <inkml:trace contextRef="#ctx0" brushRef="#br0" timeOffset="10011.4044">4216 540 427,'0'0'54,"0"0"-49,0 0 3,0 0 20,0 0 5,0 0-23,-5 0 19,5 0 34,2 0-4,35 0-34,25 0-2,30 0-3,26 0-8,10 0-12,10 0 7,6-3 2,-1-2 0,-10 1 10,-26 0 5,-33 1 2,-28 0-1,-26 2-23,-15 1 6,-5 0 14,0 0 11,0 0-17,0 0-16,0 0-25,0 0-48,0 0-44,0 0 32,-2 0-41,-3 0-59</inkml:trace>
  <inkml:trace contextRef="#ctx0" brushRef="#br0" timeOffset="12764.2269">7043 309 582,'0'0'82,"0"0"-81,0 0-1,0 0 20,0 0 34,0 0 7,-10 67-47,10-58 17,0-4-12,0-5 0,14 0 19,2 0 5,8-6-11,-1-19-7,-1 1-19,-7-3 18,-6 0-16,-7 0 8,-2 9 2,0 8-18,-7 5-8,-18 5 6,-17 0 0,-9 23 2,-8 14 0,0 10 1,11 4 10,16 1-11,13-2 0,19-6-3,0-9 3,5-10-1,29-10-3,11-8 4,19-7 17,14-7-14,2-21 3,3-14-6,-8-8-24,-6-12-23,-7-12-29,-5-8 10,-4-13-19,-5-5 21,-2-4-10,-11 4 23,-10 18 47,-11 20 4,-13 29 86,-1 19 19,0 14-54,-22 9-47,-16 32 2,-13 18 11,-2 8 6,1 7 19,6 4-26,7 6 7,14-8 27,8-2-36,9-10-9,6-9 1,2-12-1,0-9-2,0-13-3,10-6-5,6-9 2,0-6 6,13 0 5,10-2 7,1-23-11,5-9-1,4-7-3,3-3-6,-5-5 5,-3 8-9,-14 7 7,-16 13-6,-13 12 16,-1 9-14,-1 0 7,-30 22-1,-11 18 1,2 7 16,6 0-8,18 0-8,11-9 5,5-6-6,0-5 1,33-6 0,14-11 4,17-10 4,10 0-8,3-17 8,-3-16 0,-8-7-5,-7-6-3,-2-5 4,-12 1-4,-1-3 3,-14 6-3,-8 3 0,-14 7-5,-8 11 2,0 8-1,-15 12-15,-20 6 11,-4 0 8,-1 9 0,6 15 0,14 7-8,7 1 5,13-1-8,0 2-4,23-2 12,16-8-13,1-4 16,-9-3 5,-6-4 2,-12 0-14,-11 1 7,-2 9 0,0 5-1,-10 6-4,-12 2 5,0-3 1,10 1 7,9-11-14,3-2 6,5-5-46,47-11 1,22-4 22,15 0-16,5-12-27,-5-15-27,-5-1-51,-1-11 30,-9-3 24,-5-3 69,-14 2 21,-11 3 72,-17 0 28,-10 5-1,-12 3 51,-5 6-99,0 10 5,-5 3 16,-24 11-51,-10 2-12,-11 0 6,-9 23-15,4 9 27,1 10-1,12 1 2,12 1-22,13-4-3,7-7-3,10-6 0,0-9-3,0-7-3,30-11 6,14 0 8,6 0 10,9-21-18,0-7 0,-9-2 0,-6-2-6,-12 4 6,-14 7 2,-9 10 2,-9 7 35,0 4-28,0 0-11,-19 26-20,-11 10 20,-5 7 11,8 3-11,15-8 1,12-3-5,0-9 4,30-10 0,24-9 11,22-7-11,14 0-3,4-32-39,-4-14-31,-11-12 28,-4-10-17,-8-14 13,-3-8 30,-8-12 0,-6-15-9,-8 8 2,-15 17 0,-13 28 26,-14 33 90,0 26-5,-14 5-60,-26 33-14,-19 29 8,-15 21 52,3 11-55,4 5 43,8 8-35,14-2 8,5-3-30,9-6 9,4-16-6,7-16-5,5-13-47,3-19-12,4-13-80,3-19-7,0-5-109</inkml:trace>
  <inkml:trace contextRef="#ctx0" brushRef="#br0" timeOffset="13777.2392">9257 293 785,'0'0'32,"0"0"83,0 0-23,0 0-43,134-52-49,-56 47 0,2 3 3,-2-5 1,-13 1-4,-8-6 5,-16-2-5,-11-4 6,-5 0-2,-6 3-3,-9-3 5,-5 4-6,-2 6 13,-3 3 5,0 0-2,0 5 2,0 0-18,0 0-18,-8 6 5,-18 25 13,-2 13 1,-2 3-1,6 4 3,12 0 3,9-5-6,3-5 0,0-9-1,23-9 7,13-9-3,7-13-3,11-1 9,5-6 9,2-24-16,-11-12-2,-3-5-8,-7-11-13,-6-4 14,-7 5-1,-7 9 0,-8 11 8,-7 16 0,-5 15-8,0 6 1,-9 0-15,-24 17 22,-13 19-1,1 6 5,8 9-10,12-2 6,18-7 0,7-3-1,2-11-1,40-9 2,13-13 0,11-6-2,8 0-22,0-25 4,-10-11-6,-7-5 26,-17-4 0,-11 3 2,-17 7 19,-12 7 10,0 11 1,-11 12-23,-22 5-5,-13 0-5,-2 27 7,-1 3 1,17 4-7,12-1 3,15-3-15,5-6 12,5-9 0,22-6 0,15-9 5,5 0 1,7-11-6,3-14-8,-10-6 1,-3-4 4,-6 7 3,-8 0 0,-9 9 5,-11 11-5,-5 4 14,-5 4-9,0 0-5,0 19-12,0 13 12,0 8 2,-2-4 2,2 0 0,0-3-4,0-11 3,10-4 7,19-8-9,11-10 6,10 0 2,9-5-3,3-20-5,-1-5-1,-11-3 2,-6-2-8,-10 8 11,-14 8-5,-7 10 2,-11 9 1,-2 0-6,0 6-7,0 24-3,-5 9 13,-5 8 5,5-3 2,5-5-4,0-5-3,12-14 3,16-9-3,13-9-3,12-2-13,9-5-200,-3-37-249</inkml:trace>
  <inkml:trace contextRef="#ctx0" brushRef="#br0" timeOffset="13904.8978">11067-114 973,'0'0'0,"0"0"0,0 0-25,0 0-7,0 0-292</inkml:trace>
  <inkml:trace contextRef="#ctx0" brushRef="#br0" timeOffset="11099.8895">5883 416 385,'0'0'44,"0"0"0,0 0 37,0 0 6,0 0-9,0 0-47,-33-84-9,18 83 4,-4 1-11,-6 0-10,-10 9 1,-1 27-5,-4 11 16,1 7 2,9 1-5,7-7 21,9-4-35,13-9 1,1-10-1,0-7-9,0-9 7,15-7 4,10-2 13,5 0 15,7-19-18,-2-8-5,-3-6 7,0-7-7,-1-6 11,-1-2-16,-2 1 4,-6 7-4,-5 12 5,-10 14-2,-7 10 36,0 4-8,0 0-33,0 4-27,-2 27 27,-11 10 0,3-3 5,6-1-3,4-10-2,0-4-1,5-3-3,17-13 4,0-2 0,8-5 12,9 0-11,-1-6 5,3-20-6,-6-2 4,-1-8-1,-1-3-3,-4-10 0,-7 3 1,1 0 1,-8 10-2,-6 10 0,-9 12 6,0 10-11,0 4 5,0 0-33,-24 5 33,-11 27 3,-4 8-1,9 6 1,7-2 5,12-5-7,11-4-1,0-8-5,2-2 2,25-9-3,8-5 6,14-3 12,5-8-11,3 0 9,0 0-10,-6-19-5,-8-4 1,-7-7-5,-3-5 9,-3-10-2,-4 0-6,-3 2-3,-4 5 8,-9 12 3,-5 11-7,-5 8 4,0 7 1,0 0-3,-14 0-5,-16 8 10,-5 19 0,-4 8 2,6 5 13,7-1-10,6 1-2,10-7-3,10-3 1,0-3-4,0-4 3,20-7-8,14-7 6,8-9-12,12 0-43,8-1-63,2-26-82,-5-1-29</inkml:trace>
  <inkml:trace contextRef="#ctx0" brushRef="#br0" timeOffset="15643.5442">6852 1674 334,'0'0'26,"0"0"76,0 0-57,0 0 38,-71-127 21,37 88-11,-1 1 1,-9 5-47,-4 7 42,-3 13-42,-3 13-26,-4 0 7,-3 40-27,7 14 11,11 8 1,12 5-13,18 1 0,13-6 8,0-10-4,3-12-8,23-13 3,4-14-2,8-13 3,8 0 3,6-9 21,-2-22-16,1-11-6,-4-7 8,-5-14-8,0-6-2,-2-16 1,-1-12 6,-2-3-5,0-1-2,-7 16 1,-10 18-10,-11 29 13,-8 19-4,-1 15 0,0 4-8,-1 15-7,-31 34 7,-4 12 8,1 11 2,7 1-1,11-2-1,8 1 0,9-9 3,0-9-6,5-11-2,14-16-6,-2-13 8,1-11-12,2-3 15,6-7 14,4-24-13,3-7 8,3-11-9,1-2 6,0-8-14,1-3 10,1 7-2,-9 9 1,-6 16 9,-12 14-13,-7 12 3,-5 4-21,0 8 11,0 28-15,-11 21 25,0 12 0,2 1 6,9-3-4,0-7-2,5-11 0,16-13 2,2-12 1,1-12-3,6-12 1,3 0 3,4-4 11,7-26-12,-5-3 4,-9-12-2,-5-4-4,-1-5 0,-9-2-2,-2 4 7,-11 12-3,-2 16-3,0 13-8,0 11 1,0 0-2,-12 11-8,-16 25 14,-3 12 5,8-1-7,13 1 5,10-9-4,0-4 3,5-12 0,23-7 1,9-13 1,10-3 1,7 0 14,-2-22-16,0-12 1,-6-11 8,-7-2-5,-9-4-4,-10 11 3,-7 9 0,-11 13 5,-2 13 10,0 5-17,-2 5-1,-21 29-12,-2 14 12,6 7 0,17-1 9,2-7-12,22-4 3,32-15-14,13-9-20,14-13-42,13-6-111,12-1-87</inkml:trace>
  <inkml:trace contextRef="#ctx0" brushRef="#br0" timeOffset="16252.1478">9183 893 806,'0'0'29,"0"0"-9,0 0 34,0 0-5,-168 45-40,121 30 27,1 11-25,11 5 3,10 2 3,10-2-14,6-5 1,8-11-4,-3-12-67,-1-16-16,4-18-28,-6-14-55,2-12 24,-2-3-10,-3 0 79,0-22-74,-4-6 147,8 0 44,6-4 166,0 4-77,0 4-36,0 6 46,17 6-46,6 5-48,7 6-27,9 1-1,5 0-20,-2 0 8,-4 0-8,-4 4 1,-9-2 0,-10-2-2,-6 0 3,-9 0 5,0 0 20,0 0 37,0 0-11,-4-5-48,-16-1 8,-5 3-14,-5 3 0,1 0 0,6 8 0,11 16-3,8 8-2,4 3 0,14-4 5,40-7 0,15-13 4,10-11 13,-4 0-17,-6-23 0,-15-16 8,-19-9-6,-11-7-1,-18 3-1,-6 2-5,0 14 1,-6 18-46,-18 18-57,7 0-93,9 5-268</inkml:trace>
  <inkml:trace contextRef="#ctx0" brushRef="#br0" timeOffset="17078.0382">10309 1257 542,'0'0'27,"0"0"-1,0 0 65,-163-29 3,121 42-45,0 22-38,10 8 17,8 4-16,11 2-1,11-3-13,2-7 3,2-11-1,27-16 0,11-5 0,7-7 23,-2-7-10,4-21-12,-7-11 28,-3-8 5,-4 3 1,-8-3-3,-7 6-15,-13 11 18,-4 10-2,-3 15-1,0 5-25,-13 9-7,-26 32-3,-6 26-5,-1 18 6,8 13 2,9 8-4,7 1 10,4-5-6,-2-13 0,1-17-34,2-20 32,-1-21-14,6-15 16,-5-15-19,-3-1 19,-7-6 28,-11-21-6,-1-16-6,4-1 10,11-10-25,17-4-1,7-1 0,31-6-70,39-2-21,26-1-97,15 1-441</inkml:trace>
  <inkml:trace contextRef="#ctx0" brushRef="#br0" timeOffset="18171.7418">10534 1452 485,'0'0'8,"0"0"17,0 0 37,0 0 8,-5 123-11,40-101 0,4-9-9,5-9-6,-4-4 18,4 0-23,-9-16-22,-1-13 16,-7-5 11,-9-8-15,-3-6 18,-5 0-31,-1 1-1,-8 5-12,-1 10 0,0 13-6,0 11 6,0 8-3,-16 0 0,-21 23-4,-5 16 4,-5 13 0,11 5-8,11 7 8,15 0 3,10-6-3,0-7-7,25-7-19,9-17-14,8-12 22,10-10-44,7-5 21,5 0-91,1-16-81,-4-11 17,-8-9 89,-5-9 55,-12 0 52,1-1 15,-16 9 97,-10 9-12,-11 9 78,0 13-55,0 6-91,-11 0-21,-23 10 3,-10 24-10,-1 7 41,5 6 0,1 4-19,14 0 5,10-5-17,11-5-12,4-9-2,5-10 0,29-14 2,11-8 2,7 0 10,4-23-2,-6-14-12,-3-6-5,-10-10 2,0-3 6,-10-3-7,-8 11 6,-8 9-2,-6 19 13,-5 13 5,0 7 4,0 0-22,-11 32-14,-15 14 11,3 10 4,8 3-1,11-8 8,4-4-8,0-13-3,0-9 2,17-15-4,3-10 5,11 0 5,4 0 7,5-23-5,-1-4 1,-5-7-6,-6-4 0,-6-3 2,3-5 2,-5 2-6,-1 9 5,-9 10-5,-7 13 3,-3 12 10,0 0-13,0 20-27,-8 21 26,-7 9-1,1 1 2,14 0-3,0-8 3,0-11 0,24-5-5,10-17-14,9-10 18,9 0 0,5-9-4,-3-22-7,-8-2-1,-6-10 5,-10-1 3,-6-8 4,-4 2 1,-7 7 8,-8 13 4,-3 12 14,-2 15 12,0 3-38,0 15 0,-15 21-8,-5 8 4,5 8 4,13-3 0,2-6 0,0-10 9,20-9-8,5-13-1,9-11-9,11 0-1,9-11-33,5-21-125,0-7-9,1-11-68</inkml:trace>
  <inkml:trace contextRef="#ctx0" brushRef="#br0" timeOffset="19275.5644">12114 1170 928,'0'0'18,"0"0"29,0 0-46,0 0-1,0 0-218,0 0-354</inkml:trace>
  <inkml:trace contextRef="#ctx0" brushRef="#br0" timeOffset="18870.2487">12921 624 670,'0'0'122,"0"0"-31,0 0 30,0 0-113,0 0 18,0 0-14,-126 219 17,85-105-23,11 4 13,7-4-19,11-9 0,9-11-3,3-12 7,0-12-8,0-21-13,15-17-30,3-15-38,11-17 32,3 0 35,5-17 18,0-21-68,-4-8 63,-4-3 5,-7 4 4,0 12 56,-11 11 5,-2 12 8,-8 10 5,-1 0-52,0 0-26,0 32-15,0 10 13,-6 8-4,1 5 3,5-2 3,0-9-1,0-9 0,10-13-3,10-12-3,10-10 7,5 0 16,12-16-14,-1-19 0,-2-5 9,-9-4-8,-2-2 8,-7 8-11,-10 9 0,-5 13 15,-5 8-3,-6 8 8,0 0-20,-13 31-24,-27 24 21,-9 20 3,-5 21 0,9 17 0,3 11 4,11 8-2,11 7-2,13-4 3,7-9-2,0-14-1,0-22-17,-11-26 11,-4-26-6,-11-21-12,-9-17-8,-14-18 32,-11-33 15,-7-8-8,11-5-3,12-6 9,26 3 10,18-7 18,22-5-5,43-3-35,24-5-2,19 4-34,1 8-66,-10 3-61,-15 8-298</inkml:trace>
  <inkml:trace contextRef="#ctx0" brushRef="#br0" timeOffset="19081.2">12719 1065 806,'0'0'0,"158"-25"5,-45 25 9,1 0 51,-10 4-23,-20 4-6,-32-7-25,-30-1-8,-22 0-3,-10 0-114,-44 0-245</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7:09.912"/>
    </inkml:context>
    <inkml:brush xml:id="br0">
      <inkml:brushProperty name="width" value="0.05292" units="cm"/>
      <inkml:brushProperty name="height" value="0.05292" units="cm"/>
      <inkml:brushProperty name="color" value="#FF0000"/>
    </inkml:brush>
  </inkml:definitions>
  <inkml:trace contextRef="#ctx0" brushRef="#br0">4939 18056 124,'0'0'95,"0"0"-66,0 0 34,0 0-17,0 0-28,0 0-14,0 0 11,0 0 7,0 0 17,0 0-9,0 0-10,0 0 0,0 0-5,0 0-14,0 0-1,0 0-7,0 0-12,3 0 17,7 0 2,1-2 18,1 2-8,-2-3-4,2 3-5,-1-6 3,0 1-2,0 2 3,2-2 1,-2 3-2,-1-1 1,2-1-4,-6 1 0,5 0-1,-1 0 0,2-5 0,0 3 0,4-1 4,-1 1 2,0 1-4,-3-1-2,1 1 0,-4 1 4,-1-2-3,-3 1-2,3 1 2,-2-1 3,-1 1-4,1-4 12,-2 4-5,3-3-1,1 2 0,1-3 1,3 0-4,-3 1 3,0 0-5,-3 2 0,6-2-1,-3-1 2,0 1-1,1-2 0,-4 0 2,2 1 1,-1-3-1,2 1 1,-2-2-2,-2 0 1,1 2-1,0 3-2,0-2 2,-3 0-2,3 0 0,-3 5 2,0-6 7,-2 4 0,2-1 7,-1-2 0,2-3-4,6-1 3,0 1-13,0-3-1,0 4 6,-2 0-7,-1-3 0,2 3 2,-3-1-2,-1-1 4,1 3-4,-3-3 4,3 2-4,-1 1 3,1-2 1,-4 2-2,1-1-2,-3-4 10,2 4-4,-2-3-6,0 1 7,0-4 1,0 1-4,0-4-8,0-1 8,0 4 4,0-4-8,0 1-2,0 2 2,0 1 4,0 0-4,0 1 0,0-2 1,-5 1 1,3-4-2,1-3-1,-2-4-1,1-1 2,-2 0 3,0 3 6,1 2-7,0-2 1,-2 4-1,2-2-1,-2 5 5,1 0-5,0 1 8,1 0 1,0 1-4,-3 1-6,4 3 2,-4-5 1,0 1-2,-1-1-1,0 1 7,2 2-5,-2 5 18,2-5-17,-1 3-2,0-1 0,2-1 2,-1 0-2,1 1-1,-1-2 2,-2 4-1,2 0 3,-1-2-3,0 0-1,-1 0 0,-2-2-1,0 3-8,2-3 9,-1 0 4,1 3-3,-2-3-1,0 0 1,0 0-1,1-1 1,1 0-1,2 0 1,1-1 2,0 3-3,2 0-1,2 5-3,-1 3 4,1 2 1,0 3 0,0-1-1,0 1 2,0 0 0,0 0-2,0 0 0,0 0 1,0 0-1,-2 0 0,2 0 0,0 0-1,-1 0-15,1 0 9,0 0-1,-2 0 8,0 0-3,2 0-4,-4 3-5,1 8 2,-2 8 10,-4 3 5,2 5-1,1-3-4,0 2 1,2-6 1,-3 1-2,5-4 1,-1-2-1,3-1 0,0-7 0,0 0 0,0-4 1,0 0-1,0-1 0,0-2 0,0 0-1,0 0 2,0 0 0,0 0 4,0 0-4,0 0-1,0-2 0,0-11-2,0-4 3,9-7-1,-3-2 0,-2 1-1,-1-2-4,0 2 5,-2 2 0,-1 7-1,2 4-1,-2 7 2,0 2 2,2 3 0,-2-2 2,1 2-4,-1 0 0,0 0 0,0 0 0,0 0-4,2 0 4,-1 0-6,8 0-16,3 0 4,7 6 18,1 1 0,7 2 2,0 2-4,-1-1 6,-3-3-6,-1 1 2,-2-3 0,-6 1-15,-5 0-84,-9-6-107</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7:16.228"/>
    </inkml:context>
    <inkml:brush xml:id="br0">
      <inkml:brushProperty name="width" value="0.05292" units="cm"/>
      <inkml:brushProperty name="height" value="0.05292" units="cm"/>
      <inkml:brushProperty name="color" value="#FF0000"/>
    </inkml:brush>
  </inkml:definitions>
  <inkml:trace contextRef="#ctx0" brushRef="#br0">3620 18536 13,'0'0'211,"0"0"-197,0 0 2,0 0 28,0 0-23,0 0-2,0 0 17,0 0 22,0 0-1,0 0-40,-3-7-3,3 0 2,0 1-4,0-1-12,0 0-24,0 2 24,0-2 0,6 4 14,5 3-10,2 0-4,-1 0-18,-3 0 12,-2 10 6,-2 7 3,-4 5 4,-1 7-1,0-2 1,0 0 0,-3-4-2,-4-3-2,4-10 4,-1-8-1,4 0-3,0-2 0,0 0-3,0 0 10,0-4-10,0-16-17,0 0-6,7-6 16,2 2 7,0-2 0,3 1-23,0 1-1,-3 4 24,-3 3-64,-2 3 39,-2 5 25,-2 2 28,0-2-6,0 5-2,0 0 11,0 1-19,0 3-7,0 0 36,0 0-37,0 0 3,0 0 2,0 0-8,0 7 7,0 7-6,-2 6 5,-1 6 2,3-1-6,0 0 0,0-2 0,5-1-2,8-6-1,-1-1 3,6-2 1,-3-7-4,1-3 3,1-3-3,1 0-8,1-9-50,-4-8-59,0 0-124</inkml:trace>
  <inkml:trace contextRef="#ctx0" brushRef="#br0" timeOffset="547.2301">3944 18440 536,'0'0'30,"0"0"-30,0 0 0,0 0 7,0 0-6,-6 76 10,2-52-6,1 1 2,1-4 3,-1-5 1,3 0-8,0-6 5,0-6-7,0-3-1,0-1-2,0 0 1,5 0 1,7 0 0,4 0 0,5-5 1,-3-5 10,0 0-5,1 4-3,-8-1-3,-3 7-23,-6-3 0,-2 3 4,0 0 19,0-2 4,0-1-4,0-2 0,0-1-6,0-5-17,0 2 17,-6 1-2,1 2 8,1 3 29,4 3-7,0 0 14,0 0-14,0 0-16,0 0-6,0 13-3,0 11 3,9 2 17,0 7-13,0-1 4,4-1-7,2-5-1,0 1-8,4-8-104,-5-8-221,-8-11 107</inkml:trace>
  <inkml:trace contextRef="#ctx0" brushRef="#br0" timeOffset="1395.0737">4150 18579 318,'0'0'131,"0"0"-130,0 0 18,0 0 41,0 0-44,0 0-12,-5-2-2,5 2 0,3 0 0,12 0 19,5 5 10,4 2-7,4-1-13,2 1 0,1-3-7,3-4-1,2 0-1,3 0 17,-2 0-10,-1 0-7,-3-4 9,-3-3-6,-3 4-4,-1-3 4,-2 2-2,2-2 2,-2-3 3,2 2 1,1-1-7,3-1 5,0-1 0,0 0-6,-2-1 3,-3 1-2,-7 0 0,0 2 1,-6 1-2,-4 0 4,-1 1-5,-4 2 3,3-6-2,0-4 3,2-2 0,2-6 7,-1-2-5,0 2-4,-2-2 2,1 4-4,-4 3 1,1 0-1,-2 8 7,-3-4-5,1 1 1,-1-1-3,0 2 4,0-6-3,2 3-1,3-2-5,0 1 5,1-2 0,0 1-1,2 2-3,-1 1 4,-4 2-3,-1 4 3,0 1 4,1 1-4,0-3-5,-1 2 5,2-5 1,1 3 2,-1 1-3,-1-1 0,0 2 3,-3 1-2,0 0 8,0 4-5,0 1 3,0 0-7,0 0 2,0 0-7,0 0 5,0 0-1,0 0-6,0 0-17,0 0-41,0 0-31,0 10-74,-6 0-10</inkml:trace>
  <inkml:trace contextRef="#ctx0" brushRef="#br0" timeOffset="2917.3145">4967 18047 32,'0'0'74,"0"0"-8,0 0-10,0 0-28,0 0-16,0 0-11,0 0-2,18 0-23,-15 0-19,-3 5-4,0 4-97</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09:54.21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165 761 616,'0'0'0,"0"0"4,0 0 3,0 0 14,0 0 32,0 0-24,0-13-18,0 13-11,0 0 0,0 0-7,0 11 7,0 10 0,-3 10 2,1 5 2,-1 9-4,-2 7 0,1 6 0,2-1 7,-6 3-6,3 0-1,1 3 0,-1 6 2,-4 4-2,-1 10 0,-4 3 0,-5 6 4,-3 4-3,-2 0-1,7 10 1,-2 7-2,0 5 1,4 1 0,6-5 0,-4-3 1,2-7-1,-1-1 0,-3-1 0,6-12-1,1-3 1,2-7-1,-2-5 1,1-2-18,3-1-9,-1-6-33,5-4-58,0-11-73</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09:55.6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2038 3847 375,'0'0'68,"0"0"-46,0 0 129,0 0-101,0 0-28,0 0 11,-14-8 15,15 8-38,18 0 2,10 0 0,16 0 7,16 8-6,16 1-8,18 0 0,25-2-5,17 1-12,12 1 12,6-1-30,1 2-4,6 2 12,0 0-1,6 2 1,4-2-2,0 3-45,2-7-33,0 2-126</inkml:trace>
  <inkml:trace contextRef="#ctx0" brushRef="#br0" timeOffset="-780.0336">-159 3599 551,'0'0'53,"0"0"-42,0 0 34,0 0 42,0 0-40,0 0-33,-9-23-9,9 23-5,17 0 0,4 0-1,10 0 1,12 0-1,12 0 0,8 6-9,8-1-6,9 0-3,6 1-8,8-1 26,12 4-12,11 3-4,7-2 16,6 2 1,6 4 0,8 2 0,12-1-6,16 1 5,4 5-2,9-3-36,-8 6-24,-10-1-42,-1 0-15,-8-1-10,-6-1 77</inkml:trace>
  <inkml:trace contextRef="#ctx0" brushRef="#br0" timeOffset="20670.1737">170 4197 26,'0'0'342,"0"0"-333,0 0 22,0 0 4,0 0-8,0 0 64,0 0-71,-46-40-7,46 35-13,0 2 6,0 3-4,0 0-2,5 0-5,9 0 5,8 0-4,10 4 4,1 5-1,8 1 6,6 6-13,1 0 8,6-4-1,1 3 1,2 2-9,3-4 9,-3 3 2,3-3-2,-2-3 2,2 2 2,-3-1-2,3-1 2,2 2 4,1-3-6,-1-3-1,-2-2 1,3-1-2,2-2 12,-4-1 1,-1 0 6,-3 3-6,3 4 1,4-1-11,5 4 2,5 1-5,2-1 0,2 1 2,-2-3 1,-2-1 1,0 4 4,-1-3 5,-2-2-10,2-1 1,-4 3-1,1-4 13,-1 0-10,-4 1 0,-5-2-4,0 1-2,0 0-1,0 1 1,-3 3 0,0-2 2,-2 2-5,4 4-3,-2-2 6,3-2-5,5 4 9,-1-3-5,-3 0 1,-6-6-4,-5 2 1,-5-1 1,1-2 2,-1 1 3,3 1-3,7 3 0,4-2 0,2 0-3,2 1 0,-6 1-6,0-3 7,-8 0 2,-1 1-5,-7-1 5,0-1-1,1 3-3,9 1 1,9 3 1,10 0-6,4 3 6,2-3-14,-2-1-17,-6-1 27,-8-2 6,-5-2 1,-12-1-1,-5-1 0,-2-2 7,7 0-7,3 0 0,4 0 0,1 2 0,0-2 0,-4 1-4,-4-1-5,-7 0 3,-9 0-7,-8 0 1,-18 0-52,-1 0 30,-15-5-79,-31-8-277</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0:02.1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18 423,'0'0'76,"0"0"-30,0 0 2,0 0 2,0 0-50,0 0 0,0-19-4,0 19-6,0 0-8,0 0 13,13 0-6,1 0 8,2 0 0,1 3 3,10-1-2,8 2 1,11 0 1,12 3 3,14 0-3,11 1-3,11-1 3,7-4 0,6 2 0,7-3-4,-2-2 4,8 0-15,-3 0-34,-1 5 40,4-2-74,-8 5 71,-6 0-140,-18 3 96,-9-4 42,-19 5-17,-23-5 31,-21-1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0:02.80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13 260,'0'0'228,"0"0"-172,0 0-27,0 0-2,0 0-17,0 0-9,94-16-1,-44 16 0,7 0 0,8 0-1,7 11-3,17 0-8,9 0 10,17 1-8,7 1-34,6-3-92,3-1 0,-1 2 111,-5-1 25,-4-1 2,-7 2 12,-2-2 5,-4 0 38,2-4 29,6 2-31,-4-1-16,0 2-39,-3 0 1,-9-1-1,-1 0 0,-10 1 0,-8-1 4,-9-2 10,-12 2-5,-12-3-9,-10-1 8,-7 1 2,-4-2 8,-3-1-14,-2-1 0,-3 0-2,0 0 0,0 0 5,3 0 21,-1 0-21,5 0-2,-2 0-5,-2-3 0,-8-2-4,-7 1 4,-4-1 4,-3 4-3,0-2 43,0 3-33,0 0 15,0 0-15,0 0-9,0 0-4,0 0-6,0 0-4,0 0 6,0 0 0,5 0 6,-5 0 0,4 0 4,-4 11-2,0 4 6,0 10-1,5 6-7,-2 8 3,2 6-5,1 7 2,7 4-2,3 4 2,-2 3-2,2 1-4,-11 8-21,-5 5-40,0-4-2</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09:57.15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-5375 917 539,'0'0'179,"-24"153"-179,16-32-7,8 16 4,0 7-19,0-7-33,22-14-50</inkml:trace>
  <inkml:trace contextRef="#ctx0" brushRef="#br0" timeOffset="-399.2138">-5269 431 376,'0'0'48,"0"0"-24,0 0 26,0 0 19,0 0-39,0 0 22,28-42-6,-28 42-4,2 0-22,6 0-17,1 28-3,8 24 2,-2 23 44,-4 25-24,-2 22-15,-1 20 2,-3 16-9,0 3-2,-1-4 0,-4-11-78,0-21-29,-14-24-243</inkml:trace>
  <inkml:trace contextRef="#ctx0" brushRef="#br0" timeOffset="4625.9582">-4800 336 276,'0'0'17,"0"0"-17,0 0-82</inkml:trace>
  <inkml:trace contextRef="#ctx0" brushRef="#br0" timeOffset="1153.3481">0 0 378,'0'0'336,"0"0"-335,0 0-1,0 0 0,0 0 0,204 3 0,-102 7-1,14 1-1,5-1-9,-5-1 10,-18-2-2,-21 2-7,-20-2-3,-17-3-2,-21-1 9,-13-3 6,-6 3 4,0-1 13,0-2 19,0 2-22,0 4 10,0 5-17,0 10 16,0 9 19,0 10-27,0 11 9,9 12-9,4 6-3,4 3 4,-1-4-11,2-3-3,-3-9 0,-2-9-2,0-9 0,-7-7 0,-1-7-3,-5-7-16,0-8-105,-10-9-71</inkml:trace>
  <inkml:trace contextRef="#ctx0" brushRef="#br0" timeOffset="712.0432">-103 81 753,'0'0'5,"0"0"59,0 0 20,0 0-37,0 0-47,0 0 6,-13 98-6,13-3 2,0 9 4,0-2-5,-6-8-1,-8-16-6,1-14-20,5-16-40,8-18-16,0-18-28,3-12-61</inkml:trace>
  <inkml:trace contextRef="#ctx0" brushRef="#br0" timeOffset="1505.1208">-62 794 732,'0'0'80,"0"0"-71,0 0-8,-123-9 55,118 8-6,5 1-42,0 0-4,0 0-4,0-4 2,22 4-2,7 0 0,13-3 3,14-1-3,12 4 0,15 0 0,20 0 6,22 0-5,14 0 5,-3 12 0,-6-1 2,-21-1 5,-29 2-12,-29-5-2,-23 0-1,-20-3-11,-8-4-9,0 0-2,0 0-23,0 0-53,-5 0-488</inkml:trace>
  <inkml:trace contextRef="#ctx0" brushRef="#br0" timeOffset="29849.5941">-700 762 349,'0'0'43,"0"0"-38,0 0 37,0 0 47,0 0-58,0 0-24,-106-66-4,76 58 7,0-1 7,0-1 17,3 3 5,13 3-19,6 2-10,6-1 63,2 3-68,0 0 3,0 0-16,0 0 6,0 0-5,0-1 6,0 1 1,6 0 24,12 0-11,10 0-1,13 0 26,10-5-28,9 4-3,-3-5 13,1 5-15,-1-5 0,0 3-1,-3 1-3,-11-3 0,-15 3-1,-15 0 0,-13 2 5,0-1-4,0-3 12,0 4-10,0 0 0,0 0-6,0 12 3,0 22 0,0 15-1,-8 22 3,-11 17-4,-10 23 2,-23 19-30,-25 11-211</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0:04.3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755 0 434,'0'0'3,"0"0"0,0 0 0,-9 137 32,9-73-12,0 11 34,0 4-39,3 1 19,6-3-13,2-7-1,-3 4 1,7 0-7,-7 12 18,-2 10-10,2 0-19,1 6-6,2-5 0,2-1 0,-4 1 0,-4-3-3,-2 0 6,-3-5-2,0 2-1,0 0 0,2 1-3,3 0 5,-1-6-2,-4-7 0,0-6-2,0-8 1,-1 0-1,-7-4 2,-2 5 0,6 5 1,-1 5-4,-5-3 3,3-3-2,-5-4-1,3-6 3,-4-4 0,-1-2-5,9-9 7,-3-1-2,7-7 0,1-5 0,0-5-2,0-2 4,0-6-1,0-7-1,0 0 1,0-6-7,0 1 6,0-3-8,0 4 8,0-5 0,0-1 5,0 0-5,0 1-4,0 4 4,-3 1 0,-2 0 4,0 3-5,1 1 2,-1 4-1,3 3 0,2 5-4,0 2 4,-3 1 0,3 6 5,0 3-11,0 4 6,0 1 0,5 1 0,4 0-2,1 1-2,-1-8 2,-6-5-16,-3-6 0,0-6-9,-3-1 18,-17-1 8,-4 0 1,-1-4 3,4-1-3,-3-3 5,-6 1-3,-3-4 0,-13 3 2,-10-4-8,-22 0 3,-29-1-11,-29-1-38,-38 1-118</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0:16.5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-417 5575 388,'0'0'54,"0"0"-51,0 0 25,0 0 55,0 0-79,0 0 49,-57-56-2,57 54-29,0 0-18,0 1 6,1 1-6,13 0 1,9 0-5,3 1 6,3 16 25,-1 10 0,-4 10-25,-7 7 13,-15 7 6,-2 4-15,-16-6-1,-30-4-9,-14-8-33,-14-16-54,9-21-484</inkml:trace>
  <inkml:trace contextRef="#ctx0" brushRef="#br0" timeOffset="-21442.5389">-353 5025 433,'0'0'129,"135"-13"-95,-74 5 16,-12-3 27,-11 6-16,-9-1-24,-12-2-15,-7 8-18,-9 0-4,-1 0-9,0 0-45,0-2-28,-5-3-57</inkml:trace>
  <inkml:trace contextRef="#ctx0" brushRef="#br0" timeOffset="-20789.4191">-97 4915 283,'0'0'146,"193"-11"-121,-122 4 80,-12 2-67,-15-4 30,-14 4-58,-14-3-1,-16 0-9,0-7-94</inkml:trace>
  <inkml:trace contextRef="#ctx0" brushRef="#br0" timeOffset="-7754.2988">1376 839 753,'0'0'30,"0"0"-30,0 0 27,0 0 25,0 0-48,0 0-2,0 0-2,-23 19 2,19 3 7,4-3 0,0-1-9,0-7 4,0-3-3,8-5 8,2-3 2,-1 0-8,2 0 11,4-9-3,0-15-6,0-7-1,-1-3 2,-3 3 9,2-2-4,-4 4 8,1 10-6,-6 6-5,-1 6 14,-3 7-9,0 0-13,2 19-12,1 21 5,-1 20 7,1 16-4,-3 10 4,0 8 0,0 2-2,0-8 2,-3-10 0,-13-20-6,-5-16-1,2-20 7,-1-10 3,-5-12 2,-4 0 26,-4-17-1,-3-20 2,2-13-9,15-6-9,10 2 4,4 1-18,5 18-8,0 9-75,0 10-104</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0:06.3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-5718 4934 198,'0'0'30,"0"0"-30,0 0-8</inkml:trace>
  <inkml:trace contextRef="#ctx0" brushRef="#br0" timeOffset="1321.0112">-5764 5252 277,'0'0'226,"0"0"-143,0 0-5,0 0-9,0 0-1,0 0-5,-28-28-36,23 17-2,0 2-3,0-4-21,-3-1 21,-1-4-20,-1-1 12,4 0 6,1-1 26,5 3-10,0 2-14,0 5-3,0 2-19,10 8 0,6 0-7,6 0 0,1 11 2,-4 11 2,-4 3-2,-7 2-6,-4 1 11,-4-3-7,0-3 1,0-8 4,0-2-6,0-8 1,0-2 0,0-2 7,0 0 1,0 0-1,0-18 7,0-10-7,0-3 1,5 0-1,0 1 1,0 2 0,-1 6 7,-1 11-6,-1 4 7,-2 7-5,0 0-2,0 0-4,0 8-1,0 21 3,0 6 14,0 11-4,0 2 4,0-1 8,0-2-11,22-4-4,11-11-7,24-13-4,21-17-23,15-2-110,5-43-669</inkml:trace>
  <inkml:trace contextRef="#ctx0" brushRef="#br0" timeOffset="5621.9496">-5815 6108 34,'0'0'426,"0"0"-394,0 0-23,0 0 71,0 0-12,149-14-58,-79-2-9,-7 7-2,-16 1-66</inkml:trace>
  <inkml:trace contextRef="#ctx0" brushRef="#br0" timeOffset="5363.3893">-5797 5984 118,'0'0'247,"0"0"-221,0 0-26,0 0 39,0 0 40,0 0 4,0 0-81,-51 0-1,42 0 6,4 0 42,5 0-19,0 0-25,0 0 1,0 0 51,0 0-11,0 0 7,0 0-11,9-8-26,18 1-12,11 1-4,13 2-4,1 4-8,-11 0-43,-9 0-120,-21 0-248</inkml:trace>
  <inkml:trace contextRef="#ctx0" brushRef="#br0" timeOffset="32165.9436">-5565 4995 41,'0'0'159,"0"0"-159</inkml:trace>
  <inkml:trace contextRef="#ctx0" brushRef="#br0" timeOffset="17670.6485">-4931 4204 607,'0'0'115,"0"0"-113,0 0 0,0 0 25,0 0 21,0 0 8,0 0-14,-49-118-40,54 107 7,12-4 5,2 8-9,9 3 17,9 1-16,5 3-5,4 0 8,-5 19-7,-3 17 1,-11 7 7,-13 8-5,-4 1-2,-5-1-1,-5-4-2,0-5 0,-10-7-17,-3-14-11,9-12-56,4-9-135</inkml:trace>
  <inkml:trace contextRef="#ctx0" brushRef="#br0" timeOffset="18180.7278">-4192 3804 446,'0'0'209,"0"0"-209,0 0 10,0 0-5,0 0 35,-126 45-3,107-10-28,0 11 27,5 3-22,6 6 20,8 5 0,0-5-17,8-3-15,22-6 20,6-7-22,15-9 1,1-10 0,3-18 3,1-2-4,-6-2 0,-7-29 0,-7-6 5,-9-8-3,-11-6-2,-7-1 2,-9 0 1,0-3 6,-1-2 9,-23-1-16,-8 13 15,-4 5-16,0 18 3,-4 17 15,-1 5-15,0 0-4,3 25 0,7 6 1,12 7-6,14-4 4,5-1-3,19-7 1,28-12 2,13-8 1,5-6 0,3 0 1,-8 0-2,-8-3-29,-11 3-115,-12 0-674</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6:07:07.68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273 9 131,'0'0'8,"0"0"23,0 0-21,0 0-4,0 0-6,0 0 0,-138-7 6,130 7-4,-2 5 10,0 6-2,0-2-9,-4-2-1,4-3-1,0 0-18,0-4 2,0 0 17,2 0 8,1 0 21,2 0 65,2 0-13,1 0-12,-2 0-30,-1-4 8,4 4-5,-4-3 4,1 3-24,4-1-2,0 1 18,0 0-14,0 0 4,0 0 2,15-2-29,44-3 19,39 0 22,40-2-11,36 7 2,23 0-26,8 0 2,-5 3 4,-15 6-12,-25-2 2,-38-3-3,-38-4 5,-35 0-5,-25 0 0,-19 0 1,-5 0-4,0 4-12,0 9-137,-5-4-126</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0:18.30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57 4229 610,'0'0'62,"0"0"-61,0 0 50,0 0-21,0 0 3,0 0-16,9-100-1,1 70-11,-1-4-5,-1-7 17,-2-8 0,-1-4-15,-2-7-1,-3-8 0,2 1 1,1-3 1,-3-1-2,0 1 3,0-1 0,0 6-4,0 0 14,-5 1-7,1-3-4,4-1 5,0-2-7,0-3 2,0-2-3,6-3 2,2-8-2,9-3 0,-3 3-2,2 0 2,2 8 0,-4 9 0,-2 1-3,-1 4 4,2-2-1,-3-7 0,1-3 0,-3 0 0,6 2 0,-6-1 0,-7 6-1,-1 9-2,0 2 2,0 3 0,0 5-1,0-2 1,0 1-2,-1 0 3,1 1-1,0-1 0,0-5 1,0 2-3,9-6 5,1 8-5,-6 0-2,-2 1-11,-2-1 8,0 4-20,0-2 10,-2 3 16,-6 4-10,7-3 9,1 7 3,0 1 2,0 4-2,0-1-2,6-2-1,4-2-2,-2-4-17,-2 2 15,-3 1 3,-3 4 4,0 9-11,0 2 15,0 6-4,5 2 0,-5 3 4,8-4-3,-2 3-1,-1-1 0,0 3-3,-2-1 5,-2 2-2,2 4 0,-3-1 1,0 8 3,0 1 5,0 0-5,0 0-2,0 1-2,-3 28-8,-16 11 7,0 8 2,-3 4 1,-1 2-2,-4-5-2,-2 3 0,-9-4 4,0-7-2,-3-9 0,5-7-2,7-9-2,7-8 6,11-8-4,3 0 1,7 0 0,1-8 0,0-13 1,0-8 0,5-2 5,10-7-5,7-2 2,1-4-5,2 0 8,2 2-10,4-1 9,-2 0-4,2 5 4,-1 8-4,2 11-3,1 11 3,4 6 0,4 2 2,1 2-2,4 29 5,9 13-9,2 20 4,7 17-5,5 11 1,5 9-30,1 1-129</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0:23.19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43 4028 151,'0'0'36,"0"0"-16,0 0 20,0 0 49,0 0-16,0 0-40,0 0-17,0 0 32,-9 0-19,4 0 10,-5 0-34,1 0-3,1 0-2,6 0 0,2 0 2,0 0 0,0 0-2,0-6 1,10-2 2,-1 2-3,-2 0 5,1-1 3,-4 3-3,1-3 5,8 0-9,-7 0-1,7-1 3,-2-1 10,1 0-10,3 0-3,2-5 0,-1 4 4,-2-4-4,4 2 2,4-1-2,-7-3 1,8 1-3,0-1 2,1-2 0,0 3-1,-7 3 2,2-2-1,-5 5 0,-1-1 1,-4-1-1,6-3 0,-1 2 0,3-1 0,-1-2 1,1 3-1,6-4 0,-8 3-1,7 0 0,-3 0 1,8 0 0,-1 0 1,4 1-1,-2-2 0,-4-1-2,7 2 4,-7-3 0,-5 2-2,5 1 0,-5 0-8,3-3 9,-3 2-1,0-1 0,0-1 1,3 0-3,5-4 2,-2-3-1,5-2 1,0 2 0,2 2 0,-1-1-1,-2-1 1,-6 5 0,1-1 0,-6 0-1,0 5 1,-3-1 0,-1-3 2,3 4-4,-2-2 4,8 2-4,4-5 2,5 4 0,1-3-2,-5 0-1,4 3 2,-8-1 1,-2 2-1,-2-5-1,-1 0 2,3-3 0,2-7-1,0 3 1,7-4 0,1-4 0,1-3 5,4 1-7,-4-2 2,5 5 0,-7 1-3,3 3 6,-11 3-3,-1 6 0,0 1 0,-1-2-2,6 0 2,1-5 0,4-2-2,0 2 3,-2-4-1,0-5 0,3-2 1,0 1 1,0-1 5,7-1 7,-6 3 8,1-1-22,3 3 4,-5 0-4,5 2 1,3 2-1,0-1 25,-3 1-21,-1 2-6,-1 1 7,-3-1-2,5 0 18,-1 1-8,5-3-9,-1 2 4,2 1-8,3-3 4,-5 2-4,-3 3 0,-2-2 0,2 3-3,-3 1 3,0 0 0,1 4 4,0-5-8,2 2 5,5-5-3,3-2 3,3-4-1,-5 2 0,-3 0 0,-5 4 0,1-3 0,-4 3 0,5-6 0,-2-1 0,10 2 3,2-4-5,-3 4 2,6-6 0,-4 2-3,-1-2 4,2-3-1,1 2 0,-7-1 1,4 5-1,-5 0 0,-8 1 0,-4 3-2,-1-1 4,-4 1-2,3 0 0,4 1 1,3-5-1,8 0 0,7 2 0,-1 4-3,2 2 6,-7 5-3,-5 3 0,-3 1 0,-2 0-3,5-8 3,8 4 0,4-6-1,2-2 2,-6 2-1,-8-2 0,-3 3-3,-5 5 3,6 1 0,2-2 2,11 3-1,13-5 0,12-1 1,18-1-2,3 0 0,-4 6-1,-21 7 2,-28 11-2,-34 2-12,-12 0-96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0:38.3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0 17,'0'0'281,"0"0"-280,0 0-1,0 0 0,20 109 0,-10-76 0,-2 4-5,-8 6 11,0 10-6,0 6 9,-8 8-5,-6 6-3,-1 3 10,9 7 19,6 8-27,0 10 46,0 14-29,21 8-20,10 6 0,6 3-3,-4-4 6,5-4-6,-7-1-1,-8-4-8,-14-7-9,-7-6 17,-2-10-26,0-6-76,0-2 97,0-10-43</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1:32.1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673 0 172,'0'0'31,"0"0"-17,0 0 20,0 0-8,0 0-8,0 0 34,0 0-42,-14 45-10,7-35 0,-1 2 3,4 2-3,-1 2-1,2 2 1,1-1 0,-1 6-1,1-3 3,2 4-2,-4 2 0,-4 1 2,3 2-2,-4-2 1,-1 2-1,1 0 0,2 1-1,1 3 1,1 0 0,5-1 1,-1-1-2,1 0 2,0 1 2,0 1-3,0-2 0,0 3 0,0 1-3,0 2 3,0-3-1,0 5 1,0-1 0,-8 1-2,1-3 5,0 4-3,2-4 0,0 5-1,3 3 1,-1 1 4,3 0-2,0 1-1,0 0 0,0-2 5,0-1 9,0 3-12,0-1 6,0 0 1,0 6 16,0-6-24,-1 8 0,-4-1 2,2-1-4,1 5 1,2 0 0,0 3-1,0 1 4,0 0-4,0 3 2,0 0 4,0 0 36,0 3-33,2 1 7,-2-2 8,0 3 32,0 5-36,-5 4-11,-8 2 7,2 4-2,-1-2-10,-4 1 5,-1 4 14,-2 7-15,0 2 2,0 5-8,1-1 21,6-5 4,1 1-15,1-1 1,2 4-2,-1 1 7,2-1 8,-2 9-8,-4 8-6,1 5-2,1 6-5,-4-5-4,-4-16-1,-1-18 0,1-9 3,-2-5-3,-1-6-1,3 0 1,-3-8 1,3 0 0,2-6-1,1-6-2,3-3 0,2-7-6,3-7 0,-1-7-18,2-7-58,0-12-38,7-4-79</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1:38.3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35 225,'0'0'46,"0"0"-24,0 0-16,0 0 12,0 0-12,0 0 5,64-17 4,-53 16 5,-1-3 8,-4 1 18,2 2 27,-2-2-43,4 3-22,3 0 5,1-4-7,5 4-4,0 0 5,3 0 11,0 0-14,-1 0 0,-3 0 9,1 0-11,2 0 0,-5 0-4,1 0-3,-3 7 2,5-3 1,3 0-3,2 0 1,5-2 1,-1 5 1,2-3 0,0 1 2,-3 2-2,0-6 2,-3 3 4,-1-2-4,4-2 3,-2 0 3,5 0-1,1 0-4,0 0 0,1 3-2,1 1-4,-1 1 4,1 3 0,-2 0 2,3 1 1,-1-1-1,0 1-1,3 0-1,1-2 1,-1-6 1,-6 4-1,2-3-1,-4 0 1,4 0 5,1-2-5,5 2 0,1-1 1,4 4 0,0 1-1,1-2 1,0 0 1,5-2-2,-1 0 0,0-2 0,-3 2 3,-4-1-2,-3 3-1,-2-3-1,2 2 1,2 1 1,-1 0-1,7 1 4,-2-3-2,0 0 2,1 1-1,0-1 4,0-2-1,5 4-6,1-3 3,1 1 7,-1-2-10,-1 4 1,-1-3-2,-6 2 7,0-3-4,-7 1-2,5-1 6,-3 0 2,5 0-1,2 3 5,3-1 0,2 2-11,4 4 1,1 3-2,2-4 3,0 1-4,-1 0 1,-1-4 0,-5 0 0,1-2 1,-4-2 0,-1 2-1,-3-2 1,1 0-2,-4 2 1,1 1 0,3-1 0,-4 0 2,1-2-2,4 1 0,3-1 0,6 0-4,1 4 5,2-4-2,3 2 1,-5 3-2,0-4 2,-7 1 2,-7-2 3,-5 0-4,-6 0 1,-3 0-2,2 0 7,2 0-7,6 0 0,5 0-3,1 0 3,1 0 0,-1 0 0,-2 0-1,-3 2 0,0 0 1,-2 1 1,1-3 0,-7 0-1,6 1 3,0 2-3,2-2 0,5 3-2,-2 3 2,3-4-1,-6-1 0,-1-2 1,-9 0 2,-7 0-2,-1 0 2,-6 0 8,1 0-8,0 0 10,3 0 1,4 0-10,-2 0-1,2 0-2,-4 0 0,-2 0-1,1 0 4,-1 0 1,4 0-3,-4 0 0,-6 0 0,-2 0-1,-8 0 0,0 0 5,0-5 9,-10-3-14,-17-5-148</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1:40.1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-1369-2048 330,'0'0'321,"0"0"-288,0 0-15,0 0 34,0 0 16,0 0-19,5 0-24,-5 0 0,0 0 2,0 0 5,-12 0-17,-14 13-7,-11 8-8,-1 6 13,3 8-7,7-1-4,7 6-4,8-5 0,9-4 2,4 2-2,0-3 2,19-7 0,18-6 2,13-9-2,4-8 4,-10 0-2,-5 0-1,-16-23 4,-12-11 1,-6-13 13,-5-4 8,0-3 0,-2-2-5,-20 10-22,-14 11-12,-6 20-40,-13 15-88,-4 0-237</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2:12.33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5 228,'0'0'38,"0"0"35,0 0 16,0 0 2,0 0-89,0 0 16,11-7 38,-6 7-38,-1 0-13,4 0 7,3 7 2,2 6 2,4 4 26,-3-1-42,1 1 5,-4-2-4,1 2 3,-2-5 7,3 4-8,-4-7 11,1 3-14,-1-1 7,-3 5-1,-1-2 5,0 4 10,-2 0-21,-3-4 1,3 2-4,-3-1 6,2 3-3,2-3 0,1 1 0,3 5-2,-3-7 2,1 2 0,4-2 0,-2-2 2,-2-2-2,2-2 0,-2 0 0,2 0 0,0 0 0,-2 1 0,2 1 0,2-1 3,-4-1-1,2-1-2,-7 2 0,4-3 1,-2-2-1,-3 3 0,2-1 1,1 1 0,-1 3 14,1 1-15,-3-2 2,0 0 1,0 2-3,3 0-1,-3 0-2,2 0 5,-2 5-2,3-2 1,-2 2 2,2 1 1,2 1-3,-3-2-1,-2-4 7,0-2-6,0 6 3,0-6-4,0 4 1,0-3 3,-5 1-4,0 1 0,-1 3 2,0-1-2,-1 0 0,3 2 0,0 0 0,0-2 4,2 1-4,-3-4-1,1 1-3,-4 3 7,3-6-3,0 3 0,4 0 2,-3 0-4,3 0 2,1 0 0,0-5 0,0 5 3,0-5-5,0 4 5,0-1-3,0 4 0,0-2-3,0-1 3,0-1 2,-3-3 0,1 4-2,2-2 1,-3-2 5,1 4-6,2-3 3,0 2-3,0-3-4,0-1 4,0 4 0,0-3 0,-6 3 4,1 1-4,-1 1 2,-2 0 1,3-2-6,1 3 5,-1-5-2,0 3 0,4 0 0,-4-3 0,2 5 7,-2-5-11,3 3 4,-2 0 0,0 3 0,3 1 16,1 1-15,-3 0 2,1-1-3,-4-3 4,4 0-3,-3 1-1,1 1 3,-1-1-2,0-2 0,2 3 4,-2-1-3,1-2-1,-1 3-2,0-2 3,-4 4-4,-1 4 4,-2-4-2,2 1 0,1-4-2,4-6 2,3 1 0,2-7 6,0-2-6,0 2 0,0-2-2,0 0 2,-3 4 14,1 0-8,-2 4 12,-4-1 1,3-4-13,0 1-3,1-1-2,4-1 4,0-2-4,0 0 0,0 0 1,0 0-1,0 0 1,0 0-2,0 0 1,0 0-3,-5 0-3,-3 0-91,2 0-301</inkml:trace>
  <inkml:trace contextRef="#ctx0" brushRef="#br0" timeOffset="-37924.9235">-1516-498 219,'0'0'226,"0"0"-226,-166-40 4,111 23 5,7 1 34,6 2-16,-2-2 41,1 2-41,-3 1-22,0 2 9,-3 2-13,0 0 0,-3 1-1,-6-3-9,-4 2 9,-16 3 1,-5 2 6,-1-1-4,0 5-3,10 0 0,9 0 5,5 0-1,5 2-1,-1 10 5,0-2-5,-5-2 0,-5 3 0,-3-2 1,-6 0-3,-4 2 5,-8 2-6,0 5 6,-1 0 8,-1 4 1,9 1 0,-1 3 2,7 4-5,9 10-10,3 0 7,6 5-8,0 3-1,3 0 6,-3 1-5,4 1-1,-3 2 0,-1-3 1,-4 3 0,0 4-1,2 5 1,3 2 4,9-2 0,5-1 1,7 3 7,1 1-1,2-3 3,2 4-12,-1 1-2,5 2 7,1 1-8,4 2 0,1-1 6,4-5-2,1 3 1,5-2-2,4-1-2,3 7 3,2 6 0,0 3-2,0 0 10,0 0-12,5-6 2,6 0 0,8 2 1,5-4 3,3 2-2,0-1-2,-2-6-2,5 1 3,0-4 0,5-1 4,3-2-7,4-6 5,9-4-1,6-1-1,11-4-1,6-1-1,8-1 3,2 3-3,-3 0-1,1 3 0,2 1-1,-4-5 1,2 0-1,-4-1 2,-2-8-1,1-1 0,7-5 1,4-1-3,9-2 3,1-6-1,0 2 0,3-1 3,-8-4-6,-1-1 4,-4-2-1,5-5 0,5-3 0,5-4 0,-2-5 0,-3 0 1,0 0-2,7 0 0,-3-2 1,4-5-2,-11 0 0,-11-1 2,-11-3 0,-12-1 2,-6-6-5,-4-2 4,1-10-1,4-2 2,7-8-1,8-1-1,6-3 2,4 0 0,1 2-1,-8 2 1,-4-2-2,-4 2 0,-6-2 0,-4-1-1,-7-7 5,-5-3-4,2-6 1,4-4 0,6-6 0,10-3-2,2 4 0,-3 3-5,-8 10 6,-13 3 0,-9 2 7,-5 3 12,-5-4-15,-1 3 18,-2-3-15,-3 0 11,-5-3-9,0-4 0,-1-12-1,1-12-7,0-7-1,-1-1 9,-2 7-7,3 7 8,2 11 11,0 2-19,-2 11 4,-6 1-5,-3 4 2,-5 1 9,0 3-10,0-4 1,-8 1 3,-6-1-4,-1-5 3,6-1-1,3-4-2,-1 0 2,3 2 0,-1 6 1,0 4-1,-1 3 1,-7 3-5,2 2 0,-8 1 1,-3 1 8,-5-2-8,-6 4-1,1 1 0,-1-1 0,5 2-2,-1 1 2,-1-7 0,2 8-1,-4-3 3,4-3-2,-1 2 0,1 3-1,-4-3 1,-6-1 0,-3 2 0,-9 0-1,-6 0-3,-4-4-2,-6 0-5,-7-3 1,-3 1-5,-8-4-2,-7 1 5,-10-4 9,-4 0-9,-4-1 10,-4 6 1,-6 5-2,-7 14 0,-7 9 3,-6 12-15,-11 14-28,-13 35-19,-21 23-32,3 10-65</inkml:trace>
  <inkml:trace contextRef="#ctx0" brushRef="#br0" timeOffset="-11435.1899">-79 1866 455,'0'0'96,"0"0"-66,0 0 61,0 0-79,0 0 4,0 0-10,16-51 5,-9 42 2,0-2 10,2 0-15,1-1-2,-6-1 16,4-4-10,0 0 16,-1-3-22,2-1-3,1 3 4,-3 3-7,0-3 2,-4 6 16,2 2-12,-4-4 0,4 5 7,0 2-10,1-1 7,-4 2-6,2-3 0,0 1-6,0-3 2,3 1 0,-3-4 0,1 2 1,3-1-1,-6 4 0,2-3 1,-1 4-3,-1 4 2,1-1 0,2 1-1,-3 0 1,-2 0 0,3 0 0,-3-1 1,1 1 0,-1-2-1,3 0 0,1 1 0,2-4 2,-1 0-2,3-2 0,-2 0 1,2-1-3,-3 1 2,-1-3 0,-2 5 1,1-5 2,-1 2 2,1 0-3,1 2 0,-2-1 2,1 5-4,-1-2 0,-2 1 12,0 0-11,0 0 4,0 3-3,0-3 9,0 1 11,0 2-20,3-1-1,-3 0 7,3-5-5,-1 2-3,-2-3 0,4 3 1,0-1-3,-3-3 2,-1 3 0,3-5-1,-1 2 3,1 0-2,2-1 0,-4 3 0,-1-1 1,5-2-1,-2-1 0,-3-2-1,2-1 3,-2-1-1,0 1-1,3 3 5,-3 0 1,2 2-6,1-2 1,-3 1 1,1 1 3,-1-2-5,0 2 0,0 1 0,0 0 3,0-1-3,0 2 0,0 1-1,0 1 4,0 2-3,0-1 2,0 0-1,4-3-1,2-3 0,-1 0 0,-2-4 0,1-5 0,-2 3 0,1 1 1,-3 5-1,0 0 0,0 5 2,0 2-2,0-2 0,0 4 1,0-4-1,0 2 0,3-2 2,2-7-1,-3 4-1,-2-4 0,3 6 0,-3-3 1,0 2 5,0 0-6,0-1 2,0 2 1,0-3 0,0 4-2,0-2-1,0-2 6,0 2-7,0-1 2,0 2 0,0 1 4,-3-1-5,3 0 0,-2 1-1,-1-5 4,3 0-3,-2 0 0,-1-2 0,0 4-1,1-5 1,-1 4 0,2 2 0,-4 1 3,0-2-6,-4-5 3,-5-3 0,-1 0-2,1 0 2,-3-2 0,-1 6-2,4-1-1,-2 2 2,1-5 1,0 5 0,4 1 0,2-3-5,-1 6 5,2 1 2,2 2 0,3 3-2,0 1 0,3-1 1,-2 1-2,-1 0 1,-2-2 0,0 1-1,1-4 2,2 4-1,-3-2 0,2-1 2,2 2-1,-4-3-1,0 2 0,0-2 0,1 1 2,1 2 3,-2 1 2,0 0-5,3-1 9,-1 1-10,3 4 6,0 0-6,0 0 5,0 0-9,0 0 3,0 0-4,0 0-15,0 0-56,0 0-112,3 0-42</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2:31.95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2395-33 809,'0'0'35,"0"0"-14,0 0 52,0 0-18,0 0-23,-139-31-29,115 34-2,7 18-2,-1 6-8,14 8 5,4 0 1,0 9-1,8-7 4,11 1 0,-2 2 0,-6-6-4,-2-6 2,-5-4 2,-4-6 0,0-5 0,-5-4 8,-17 2-5,-7-6-1,-2 0 1,12-3-1,8-2-2,11 0 0,0 0-28,0 0-84,11-9-119</inkml:trace>
  <inkml:trace contextRef="#ctx0" brushRef="#br0" timeOffset="583.0074">2577 80 568,'0'0'99,"0"0"-97,0 0-2,0 0 21,0 0-14,0 0 18,8 92 3,-8-20 7,0 14 16,-8 8-1,-3 4-4,3 0-28,-2-1-7,2-14 3,2-5-14,1-13 2,2-18-5,3-15 0,0-17-14,0-15-80,3-3-90</inkml:trace>
  <inkml:trace contextRef="#ctx0" brushRef="#br0" timeOffset="810.6977">2814 42 884,'0'0'5,"0"0"-5,0 0 12,0 0-6,0 0-4,0 0 9,96 53-7,-96-2 0,-5 4 1,-26-3-5,-6-7 0,3-5-1,4-11-5,6-7-10,8-13-32,11-9-151</inkml:trace>
  <inkml:trace contextRef="#ctx0" brushRef="#br0" timeOffset="1018.1899">3190-140 736,'0'0'74,"0"0"-74,0 0 0,0 110 4,0-56 10,0 2-11,0 0 0,-6-9-2,-2-3-1,3-14-1,5-9-14,0-13-98,8-8-552</inkml:trace>
  <inkml:trace contextRef="#ctx0" brushRef="#br0" timeOffset="1781.9871">3471 87 737,'0'0'154,"0"0"-153,0 0 19,0 0 65,0 0-23,0 0-51,-68-51-9,38 79-2,-1 10-5,4 1 5,11-1 0,6-1-1,7-7-3,3-6 4,0-8-2,8-2-1,11-10-10,0-4-1,5 0 4,0-14-2,2-12 11,-2-3 2,-2 0 1,-6-1 13,0 5 5,-10 5 11,2 6-6,-8 8-7,0 3 26,0 3-31,0 0-13,0 0-2,0 12-17,0 14 16,0 7 3,0-4 0,5-9-2,6-2 2,6-4-2,7-10 1,8-3-18,9-1-2,8 0-13,1-8-18,6-14-8,-3-5 4,-8-5 32,-4 1 5,-13 1 19,-11 2 0,-9 10 24,-8 5 22,0 7 18,0 3-33,-6 3 0,-10 0-31,-6 10 0,-2 18-1,7-1-6,11-1-1,6-2 8,0-3-1,0-3 1,14-3 0,10-4 1,7-4-3,12-6 2,11-1-3,-1 0-8,3 0-28,-7-12 16,-10-5-25,-9-10-11,-9-1 39,-7 1 20,-5-2 5,-2 6 15,-7 3 19,0 7-12,0 9 2,0 0 3,0 4-3,0 0-29,-3 8-4,-2 14-1,2 8 4,3 3 1,8 4 17,25-4-15,17-4-4,3-6-4,-4-12-165</inkml:trace>
  <inkml:trace contextRef="#ctx0" brushRef="#br0" timeOffset="-2162.1324">340 16 532,'0'0'64,"0"0"-54,0 0 47,0 0 6,0 0-24,0 0-4,0 0-16,0 0 8,15 0-3,-15 0-11,0 0-13,0 0 1,0 0 15,0 0 6,0 0-3,-4 0 19,-7 0-35,-8-6 18,-3 1-9,-5 0-10,-7 5 2,-3 0-4,-2 0 0,4 0 0,0 16-2,10-1 2,1 1-4,10 5 2,1-2 1,4 0-2,4 0-2,5-3 4,0-4-1,0-1-5,0 1 5,10 0 1,7-2-3,11 1 3,7-2 2,5 0 3,6-1-4,-4-1 0,1-1-2,-7 0 2,-7 4 0,-1-4-3,-7 2 2,-5-2 0,-2 4 1,0 3 2,0-3-2,-1 6-4,1 0 4,-4-2 0,-3 3 3,-5-3-3,-2 4 0,0 0 0,0-2 1,0 0 0,-14-3 1,-8-1 2,-8 0-3,-7-3 7,-4-5-7,-1-3 1,-4-1 8,3 0-10,5 0 10,3 0 10,10-1-13,5-9 10,1 4-3,4-3-6,4 5-4,-1-3-4,2 2-5,1 4-12,4 0-37,2 1-39,3-3-143</inkml:trace>
  <inkml:trace contextRef="#ctx0" brushRef="#br0" timeOffset="-1462.9435">833 260 699,'0'0'95,"0"0"-89,0 0 3,0 0 29,0 0-28,0 0-8,56 0 0,-20 0 21,-3 0-16,-6 0-4,-8 0-3,-6 0-2,-8 0-8,-5 0-35,0 0-84,0 1-106</inkml:trace>
  <inkml:trace contextRef="#ctx0" brushRef="#br0" timeOffset="-1284.3119">833 260 547,'42'126'82,"-39"-123"-77,13-3 58,7 0 17,4 0-38,2 0-21,4 0-6,-2 0-15,1 0-3,-5 0-55,-7 0-137</inkml:trace>
  <inkml:trace contextRef="#ctx0" brushRef="#br0" timeOffset="-503.405">1611 228 777,'0'0'66,"0"0"-32,0 0 35,0 0 1,0 0-35,0 0-7,-109-71-12,88 71-6,-2 0-8,-4 0 2,3 1-3,2 16-1,1 5 0,4 4-6,3 4 3,9 0 3,5-4-1,0-2 2,0-7-4,14-2 3,8-6 0,2-8 1,1-1 1,7 0-2,-3-3 0,-1-15 3,-3-6-3,-6-4 0,-3-6 6,-3-7-5,-1-10 0,-2 0 1,-1-5 5,1 7-5,-5 1 7,-4 11-1,2 11-5,-3 5 10,0 13-1,0 5 4,0 3-8,0 0-8,0 0-2,0 11-12,0 21 5,0 13 5,-4 6 5,4 1-1,-4-1 1,4-2 0,0-4-1,0-10-1,0-9 0,10-5 1,2-7-21,6-6-15,-4-5-22,5-3 2,2 0 15,1-3-45,0-14 9,-3 0 8,0-1-23,-2-1-274,-7 1 340,-4 3 26,2 0 105,-2 5 77,2 5-87,-3 5-62,-4 0 18,-1 0 1,0 0-22,0 9-24,0 19-2,0 6 26,0 2-26,0-2 0,0-8-4,0-9-38,0-16-74</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2:35.1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0 135 492,'0'0'109,"0"0"-106,0 0-1,0 0 6,0 0-8,0 0-7,41 0 7,-17 0-1,3 0 4,3 0 3,4 0-6,6 0-2,9 0 2,8 0 3,6 0-1,3 0-2,4 0-5,3 0 3,1 0-3,0 0 1,-3 7-4,-3 0 8,-6-3 1,-7-1 5,0 0-5,-4 2 0,4-2 0,1 1-1,1-3-2,3 3 0,6-1 4,-1-1-7,3 0 8,-2-2-3,-1 0 6,4 0-6,4 0 0,6 0 3,2 0-1,3-2 9,6 0 8,-7 2 11,-2-3-6,-2 3-15,3-1 16,2-2-14,3 3-9,-3-1-2,-4-3 2,-1-3-1,0 2 3,-1-1-3,4 2-1,-1 1 2,-2 2 2,-2-5 4,-7 5 0,-6 1 3,-2 0-6,6 0-1,-3 0-4,6 0 19,3 0-19,-1-5 0,3 1-2,-2-1 3,-1 0-3,-2-2 2,-3-2-3,-8 3-2,-8-1 2,-6 0 6,-8-1-5,-5 0 8,3 1-1,2 3-4,2-1 8,-1 1-3,5 1-1,-6 2-7,0-4 2,-6-2-16,-15-3-32,-17-7-593</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2:45.81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 1881 233,'0'0'101,"0"0"-99,0 0 1,0 0 41,0 0 0,0 0 16,0 0 28,0 0-41,0 0 11,0 0-32,0 0-14,0 0 0,0 0-10,0 0 0,0 0 2,0 0-4,0 0 0,-9 0-1,-1 0 4,-2 2-3,5 4 0,4-2 4,-2 1-9,5-1 2,0 3 3,0-2-4,0 0 1,0-3 1,0-2 1,0 0 2,0 0-1,0 0 0,0 0 0,4 0 3,5 0-3,2-11 0,3-4 0,4 1-5,-4-2-1,-1-2 5,1 5 1,-3-4 0,5 2-3,-2 3 3,0-2 0,2 0 2,0-1-4,0 0 1,-2 1 1,3 2 0,-1-2-2,0 2 2,-2-2 4,2 3-3,1 1-2,-3 0 1,-1 0 0,-2 2 3,2-2-1,-2-2-2,2 3-3,-1 1 3,-2 0 0,1 1 0,3-2 0,-1 2 0,-2 0 0,1 2-6,3 0 5,-1-3 1,3 0 5,-1 1-5,1-4 0,1-1-1,-4 3 0,-3-3 1,-2 4 0,4 1 1,0-5 3,-2-1-4,6 1-3,-3-2 3,4 4 0,-2-1 0,-2-2 0,-2 1 1,0 2-1,0-1 4,-2-1-2,2 2-2,3-6 1,-1 2 1,5-2-2,0 1 0,0-1-1,3 4-6,-3-4 7,-2 5 0,-1 0-1,1 2 1,2 0 7,3-3-4,2 1-6,0 1-3,-5-4 6,3 5-1,-6-5 3,4 2-2,-4 0 0,1 3 0,-2-2 0,-1 1 0,-1 0 0,1-1 0,0-3 5,2-1-5,4 0 0,1 0-2,3 1-1,1-2 3,-5 3 0,4 0 0,-6 0 5,-1 0-5,-1-1 0,-2-1 2,6 1-1,-1-1-1,0 3 0,5-4 3,3-1-3,1 1-1,-1-1 1,-1 2 1,-4 0-1,-3 2 0,0 0 3,-2 3-10,-1-4 12,1 4-5,1 0 0,1-4 0,0-1-1,3-2 2,-2 1-1,-1 2 0,3-2-1,0 3 1,-3-3 0,5 5 0,0-1 1,3 2 2,1-1-3,1-1 0,-1 1 2,7-4-5,0 1 6,4-2-6,-1 2 3,-10-1 0,-4 0 1,-10 0 3,2 3 0,-2-1 16,-3 3-3,2 0-11,1-1-4,1 2-2,-1-4 0,0 3 0,0-2-3,4 0 3,-4-2 0,0 4 5,0-1-5,4-1 8,-3-2-5,6 2 0,-2-1 0,-3-3-3,1 6 0,-7 3 2,-2 2 11,-7 5-13,2-1 22,-1-3 15,3-3-17,-1-2-18,1-1-2,3-1 3,1 1-7,1-5 4,3 8 0,-4-1 0,-3 0 1,2 5-1,-1-2 0,1 0 5,-2 1-10,2-1 5,-2 5-2,-3-2-2,-3 2-13,0 0-32,-8 0-25,-30 20-109</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6:07:09.49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32 0 784,'0'0'20,"0"0"1,0 0 5,0 0-15,0 0-11,0 0-115,-32 10-396</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1:46.11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369 64 663,'0'0'77,"0"0"-26,0 0-7,0 0 39,0 0-45,0 0-8,4-64-13,-7 64-13,-25 4-4,-13 21 1,-11 6 7,-4 4 9,1 7 17,7 2-17,7 1 2,13 0-10,14-1-2,11-8-3,3-3 0,7-7 2,24-9-3,8-7-1,4-8 9,-1-2-11,-8 0-20,-8-12-37,-13-9-5,-13-8 4,0-1-39,-28-2-35,-12-1 41,1 3 80,-1 4 11,7 5 29,9 5 1,10 8 79,9 3-25,5 5-27,0 0-9,0 0-2,0 0-29,21 0-8,14 0-5,9 0 7,6 0-11,6 0-1,2 0-6,-9 5-87,-3-5-117</inkml:trace>
  <inkml:trace contextRef="#ctx0" brushRef="#br0" timeOffset="359.9942">596 149 593,'-69'112'114,"69"-108"-112,0 2 82,11 1 11,14-3-57,5 1-1,5-3-37,-5-2 0,-2 0-44,-1 0-137</inkml:trace>
  <inkml:trace contextRef="#ctx0" brushRef="#br0" timeOffset="199.2254">596 149 214,'0'0'708,"0"0"-672,0 0 3,0 0 34,0 0-49,0 0-7,79-24-17,-60 22 0,-6-1-2,-7 3-20,-6 0-91,0 0-92,0 0-22</inkml:trace>
  <inkml:trace contextRef="#ctx0" brushRef="#br0" timeOffset="695.2411">1168 128 811,'0'0'61,"0"0"-61,0 0 0,0 0 33,0 0-32,0 0 5,-143 31 7,119 2-7,8 1 5,5 5-3,9-5-8,2 2 1,0-9 0,22-8-1,7-8 0,4-11 5,3 0 9,1-12 13,-7-21 13,-6-3 16,-7-4-30,-9 0-3,-8 5-17,0 9-6,0 9-20,-18 10-54,-8 7-106</inkml:trace>
  <inkml:trace contextRef="#ctx0" brushRef="#br0" timeOffset="3339.6025">166 785 440,'0'0'126,"0"0"-92,0 0 59,0 0-78,0 0 33,0 0-47,0 0 10,0 0 66,40-35-36,-39 28-18,-1 3 6,0 3 4,0-3-17,0 1 14,0-2-3,-12 3-12,-7-4-14,-5 6-1,-3 0 2,-1 0-2,-2 21 0,0 4 3,6 2-4,8-1 1,12 2 0,4-4 1,0 0 0,1-8-1,32-2 5,12-4-4,7-10 6,3 0-7,-12-1 1,-10-29 4,-13-7-5,-13-13 17,-7-1 10,0-3-3,-37 10-2,-8 14-22,-12 15-6,1 15-45,15 2-65,18 29-183</inkml:trace>
  <inkml:trace contextRef="#ctx0" brushRef="#br0" timeOffset="7516.4865">-693 1831 706,'0'0'28,"0"0"63,0 0-28,0 0-23,0 0 23,0 0-21,0 0-14,-56-85-1,44 85-10,-3 0 7,-8 0-18,-6 15 4,-5 17 9,-6 6-5,0 9 1,3 5-8,5 4 4,8-1-2,10 1-8,9-5 2,5-6-1,5-10-1,27-9-1,6-10 0,7-12-17,3-4-27,-2 0-38,-8-11-36,-12-15-70,-13-4-72,-13-3-208</inkml:trace>
  <inkml:trace contextRef="#ctx0" brushRef="#br0" timeOffset="7690.3786">-998 1960 631,'0'0'230,"0"0"-195,0 0 28,0 0 40,0 0-74,0 0-24,72-17-1,-32 17 0,4 0-4,-6 0-13,0 0-53,-5 0-157</inkml:trace>
  <inkml:trace contextRef="#ctx0" brushRef="#br0" timeOffset="8610.6983">-142 1967 704,'0'0'59,"0"0"8,0 0 8,0 0 3,0 0-28,0 0-19,-5-8 4,5 8 10,0 0-23,7-3-6,10 3-13,2 0 2,0 0-3,-2-3-1,-1 3-2,-3 0-9,1 0-52,-8 0-28,-1 0-49,-5 0-86,0 0-416</inkml:trace>
  <inkml:trace contextRef="#ctx0" brushRef="#br0" timeOffset="8762.521">-142 1967 432,'10'49'93,"-10"-49"-77,0 3 63,0 0 2,4-2-28,20 2 9,5-2-24,4-1-15,3 0-21,2 0-2,3 0-66,2-1-350</inkml:trace>
  <inkml:trace contextRef="#ctx0" brushRef="#br0" timeOffset="9181.2785">707 1749 700,'0'0'122,"0"0"-116,0 0 43,0 0 17,0 0-19,0 0-12,6-15 7,-6 15-7,0 0 10,0 0-22,-1 0-15,-22 15-4,-8 13-2,-5 6 10,1 5-8,3 2 5,5 1 6,8-2-14,8 2 5,3-8-2,8-4-4,0-4 3,4-5-1,26-3-2,11-6 11,6 0-11,4-11-1,-10-1-42,-10 0-9,-7 0-8,-10-6-28,-9-12-40,-5-1-80</inkml:trace>
  <inkml:trace contextRef="#ctx0" brushRef="#br0" timeOffset="9387.9823">528 1978 725,'0'0'169,"0"0"-152,0 0 78,0 0-22,0 0-48,0 0-23,94-22 7,-50 19-9,-6 3 0,-5 0-3,-6 0-31,-8 0-102,-10 0-191</inkml:trace>
  <inkml:trace contextRef="#ctx0" brushRef="#br0" timeOffset="9684.5218">1001 2177 659,'0'0'211,"0"0"-172,0 0 19,0 0 30,0 0-52,0 0-34,5 56 8,-5 0 38,0 7-22,-7 1-18,-7 0-8,-8 0-17,-14-19-265</inkml:trace>
  <inkml:trace contextRef="#ctx0" brushRef="#br0" timeOffset="20652.6151">680 3052 818,'0'0'48,"0"0"-30,0 0 58,0 0 1,0 0-58,0 0-15,0-9-4,-5 31 5,-18 23-4,-14 18 45,-5 8-28,-4 6 17,0 5-22,3-5 3,7-1-4,4-12-11,7-8 0,8-12-1,7-11 2,10-11-6,0-6 0,2-12-65,28-4-24,3-5-44,3-36-159</inkml:trace>
  <inkml:trace contextRef="#ctx0" brushRef="#br0" timeOffset="20916.6974">677 3061 793,'0'0'53,"0"0"-37,0 0 72,0 0-28,0 0-35,0 0-21,142-38 10,-101 55-9,-6 5-3,-10 2-2,-6-2 6,-14-1-6,-5-2 1,0 1 0,-22 0 1,-19-3 1,-11-4 5,-5-3-8,6-6-3,12 3 1,15-1-8,18 2-70,6-3-169</inkml:trace>
  <inkml:trace contextRef="#ctx0" brushRef="#br0" timeOffset="21158.1069">1042 3447 906,'0'0'75,"0"0"-73,0 0-1,0 0 27,0 0-19,0 0 34,-60 122 4,41-78 4,-3 5-30,3-6-11,0 0-9,-3-5 2,-4-12-3,-8-14-68,-1-12-448</inkml:trace>
  <inkml:trace contextRef="#ctx0" brushRef="#br0" timeOffset="20308.5429">-34 3238 357,'-117'87'103,"117"-84"-52,0-1 15,0 2 53,0 1-84,20-1 86,12 3-53,11-1-35,2-2-19,3-3-14,2 3 0,-4-4-55,-3 0-233</inkml:trace>
  <inkml:trace contextRef="#ctx0" brushRef="#br0" timeOffset="20158.0013">-34 3238 872,'0'0'63,"0"0"-59,0 0 52,0 0 1,0 0-22,0 0-20,41-6 4,-6 6 2,1 0-9,-12-1-10,-10 1-1,-6-3-2,-8 3-1,0 0-31,0 0-38,-10 0-50,-21 0-48,-7 8-175</inkml:trace>
  <inkml:trace contextRef="#ctx0" brushRef="#br0" timeOffset="18433.9985">-851 2899 667,'0'0'41,"0"0"-41,0 0 37,0 0 39,0 0-50,0 0-7,-8-95 1,22 88 24,8 2-41,8 5 1,2 0-4,4 0 1,2 12 0,-5 11 2,3 7 5,-4 7 2,-10 2-9,-11 0 6,-11 3-7,0-4 2,-16-4 9,-25-3-9,-9-8-1,-9-8 11,6-8 14,-3-7-6,12 0 2,9 0-14,13 0 5,9 0-12,12-3-2,1 2 1,0-2-101,11 2-194</inkml:trace>
  <inkml:trace contextRef="#ctx0" brushRef="#br0" timeOffset="17884.7049">-919 2824 811,'0'0'94,"0"0"-87,0 0 16,0 0 29,0 0-6,0 0-13,9-14-12,-9 14 3,0 0 18,0 7-37,0 20-2,-9 13 19,-9 12 2,-1 3 27,-1 3-41,2 3-8,-1-3 2,2-8 1,1-6-5,-1-6 0,-1-10 1,4-6 1,3-11-2,3 0 0,7-10-1,-4 2 4,5-3-3,0 0 0,0 0-5,0 0-1,0 0-53,0 0-36,-5 0-54,-7-16-261</inkml:trace>
  <inkml:trace contextRef="#ctx0" brushRef="#br0" timeOffset="19865.7127">-622 3628 445,'0'0'140,"0"0"-118,0 0 17,0 0 3,0 0-4,0 0-31,0-12 37,3 8 3,-3 3-8,0-4 15,0 3-19,0 0-7,0-1 0,0 2-6,0-2-12,-3 2-6,-18 1-1,-9 0 10,-3 0-11,-8 4 6,3 10 7,0 6-11,5 3 6,11 1-10,4-5 3,12-1-7,6-6 3,0-1 0,0-6 0,16-1 2,15-4 5,6 0 4,1 0-9,-7-16 17,-2-11-10,-12-2 7,-7-4 12,-9 1-16,-1 4 5,0 9-16,-9 7 0,-2 3-1,-5 8 1,6 1-31,10 0-55,0 0-177</inkml:trace>
  <inkml:trace contextRef="#ctx0" brushRef="#br0" timeOffset="76839.0293">-1378 5230 1048,'0'0'35,"0"0"-21,0 0 58,0 0-72,0 0-2,0 0-51,-14 17-33,14-6-169</inkml:trace>
  <inkml:trace contextRef="#ctx0" brushRef="#br0" timeOffset="77429.1841">-842 5320 526,'0'0'161,"0"0"-142,0 0 75,0 0 5,0 0-31,0 0-30,-46-102 13,18 92-33,-7 5 4,2 5-7,-8 0-7,3 15 5,0 22-13,0 8 0,8 4 0,14 1 0,16-9 0,0-1 0,11-8 0,18-9 4,10-11-4,2-9 2,7-3 0,-1-3-2,2-23 0,-5-9 0,-4-8-7,-10-5 7,-3-11 0,-4-8 2,-5-3-2,-2-1 2,-5 14 0,-10 18 8,2 18-1,-3 10 16,0 11-18,0 3-7,-4 31-9,-22 18 5,3 16 4,4 5-1,9-1 1,10-4-3,0-12 1,0-10 2,10-15-2,4-9 3,8-12-3,6-10-1,14 0-44,10-10-38,1-20-140,0-9-147</inkml:trace>
  <inkml:trace contextRef="#ctx0" brushRef="#br0" timeOffset="77571.5778">-341 5243 737,'0'0'59,"0"0"46,0 0-13,0 0-75,0 0-17,0 0 0,-46 70-1,37-40 1,4-3 0,2 2-5,3-11-14,0-9-137</inkml:trace>
  <inkml:trace contextRef="#ctx0" brushRef="#br0" timeOffset="77718.1924">-276 4955 791,'0'0'129,"0"0"-129,0 0-14,0 0 13,-78 123-102,78-79-179</inkml:trace>
  <inkml:trace contextRef="#ctx0" brushRef="#br0" timeOffset="78007.4731">68 5207 866,'0'0'16,"0"0"18,0 0 24,0 0-24,0 0-14,0 0-20,-115-29-6,115 58-1,0 4 7,17 12 4,6-2-4,-12 5 0,-8 1-2,-3-4 4,-8-5-2,-24-9 2,-6-11 1,-8-13 35,4-7-14,1 0-11,9 0 1,13-7-11,14-16-3,5-3-77,13-6-254</inkml:trace>
  <inkml:trace contextRef="#ctx0" brushRef="#br0" timeOffset="78308.4901">430 5199 854,'0'0'21,"0"0"5,0 0 67,0 0-78,0 0-15,0 0-2,3 108 2,-22-19 8,-15 14 20,-7 11-18,-2 0 7,0-1-4,2-10-10,5-7 0,6-19-3,5-19 0,10-20-1,9-13-6,6-12-18,0-13-53,21 0-145</inkml:trace>
  <inkml:trace contextRef="#ctx0" brushRef="#br0" timeOffset="78609.3345">538 5148 725,'0'0'31,"0"0"19,0 0-18,0 0-7,0 0-17,0 0 12,118 74 0,-118-26-11,0 5 11,-23-2 3,-12-3-1,-3-8-13,-3-7 6,8-9-12,4-11 2,12-7-2,10-6-6,7 0-32,2-14-161</inkml:trace>
  <inkml:trace contextRef="#ctx0" brushRef="#br0" timeOffset="78862.3016">980 5320 946,'0'0'47,"0"0"32,0 0 16,0 0-78,0 0-15,0 0-2,136-27-1,-99 27 0,-12 0-37,-5 0-70,-15 0-112,-5 0-503</inkml:trace>
  <inkml:trace contextRef="#ctx0" brushRef="#br0" timeOffset="79029.2064">1004 5459 693,'0'0'74,"0"0"-30,0 0 5,0 0 22,0 0-43,0 0-27,163 0-1,-106 0 0,11-3-45,1-13-324</inkml:trace>
  <inkml:trace contextRef="#ctx0" brushRef="#br0" timeOffset="74316.6832">-3605 5299 160,'0'0'603,"0"0"-564,0 0 12,0 0 45,0 0-51,0 0-4,0 0-1,-12-62-30,-7 47 35,-2 0-10,-9 4-15,-8 3-9,-7 8 4,-11 0-7,-1 11-8,-3 20 0,10 9 0,7 10-3,16 4 1,11-2-4,16 0 6,0-6-3,10-12 0,23-8 3,5-13 0,13-13 0,1 0-2,8-17 2,-5-21-6,-4-6 4,-13-8-4,-12-10 6,-3-4 0,-4-8 4,-2-4-2,-3-3-1,0 8 0,-3 13 1,-3 21-1,-6 14 1,1 20-2,-3 5 1,0 0-3,0 21-11,0 23 9,0 19-1,0 14 6,-5 5-1,1 3 0,-4 0 1,3-11-1,0-11 0,5-15 0,0-15-1,0-15-3,0-10 1,13-8-34,11-8-27,9-26-22,-2-13-58,1-12-17,-13-7-125</inkml:trace>
  <inkml:trace contextRef="#ctx0" brushRef="#br0" timeOffset="74468.4359">-3363 5047 453,'0'0'239,"0"0"-214,0 0-9,0 0 53,0 0-62,0 0-6,8 49 39,-8 3-11,0-1-8,0 1-19,0-6-2,0-4 0,5-15-30,-3-14-193</inkml:trace>
  <inkml:trace contextRef="#ctx0" brushRef="#br0" timeOffset="74638.3961">-3216 4818 793,'0'0'0,"0"0"-56,0 0 49,0 0-99</inkml:trace>
  <inkml:trace contextRef="#ctx0" brushRef="#br0" timeOffset="76040.7573">-3537 5280 489,'0'0'141,"0"0"-70,0 0-10,0 0-3,57-126-38,-57 96 32,0 0-12,0 4-8,0 3 31,-14 7-31,-3 3 4,-4 8-15,-9 5 1,-3 0-20,-8 0-2,-10 31-1,-1 15 1,0 14-3,3 10 3,9 9 0,6-3 1,18-3-3,11-7 2,5-10-5,5-11 5,23-14-4,10-13 4,8-7 0,2-11 1,5 0-3,-1-25 2,-1-6-6,-5-11 5,-10-8-3,-7-3 4,-9-5 0,1 2 3,-10 4-4,-6 10 1,-1 17 0,-4 15 4,0 5 1,0 5-2,0 0-3,0 8-12,0 27 11,0 8-3,-1 2 4,1-4-4,0-7 6,0-8-2,0-9 0,6-8 0,-1-9-2,4 0 4,13-5-2,5-26 0,6-9 0,1-3 0,-3 0 0,-2-3 2,-1 12-2,-9 11 0,-6 13 0,-9 7 2,0 3-2,-4 3-2,1 24-5,-1 9 7,3 8-1,2-5 1,1-4 0,7-9 0,-2-4 1,-1-11-1,2-6 1,1-5 0,1 0 10,7-6-10,2-19 6,3-7-4,-1-2-2,0-5 3,-1 4-4,-5 5 2,-3 8-4,-4 6 4,-7 10-2,-5 6 0,0 0-2,0 3-1,0 27 0,0 10 3,0 0 3,0-2 0,0-1-3,10-11 2,9-11-1,-1-5 6,5-10-5,0 0 0,6-6 14,2-20-15,1 0 5,0-12 0,-7 1-1,-1-6 2,-2 3-6,-8 9 0,-6 9 2,-3 7-2,-5 14 5,0 1 1,0 0-7,0 16-7,-8 15 2,-2 12 3,5 3 1,5-3 1,10-7 0,23-3-3,7-6 7,5-9-8,8-10-11,7-5-48,6-3-52,4 0-134</inkml:trace>
  <inkml:trace contextRef="#ctx0" brushRef="#br0" timeOffset="76551.3217">-1746 5181 748,'0'0'68,"0"0"-36,0 0 77,0 0-11,0 0-63,0 0-23,-158-97 4,98 118-3,-3 17 2,7 7 4,9 7-10,14 2-8,11-4 1,17-6-2,5-6 0,0-10-1,27-10 3,9-10-2,7-8 0,4 0 2,1-24-4,-3-7 4,-3-3-1,-6-2 4,-4 6-2,-9 7-1,-9 11 4,-7 10-6,-7 2 8,0 11-8,0 34-5,-21 25 5,-6 24 4,-6 16 9,0 15-9,-8 11 0,3-4 0,-3-9-4,1-22 0,7-28-2,3-18 4,3-23-2,5-18 0,3-14 1,0 0 15,0-26 15,2-22 9,6-23 9,8-12-18,3-14-14,0-2-7,22 8-4,6 16-6,4 16 0,6 20-14,9 13-85,7 14-65,-5 2-204</inkml:trace>
  <inkml:trace contextRef="#ctx0" brushRef="#br0" timeOffset="79574.3948">2224 4991 864,'0'0'11,"0"0"-9,0 0 46,0 0-1,0 0-13,0 0-32,-128-47-1,90 65 12,-5 11 7,-12 6 0,-2 5-3,-3 4 0,6 0 5,12 1-10,9 3 1,10-1-7,11-2-3,10-1-1,2-2 2,0-8-2,18-4 3,7-9-4,11-3 2,7-8 3,11-7-6,-2-3 1,-5 0 0,-3-16 4,-10-10-5,-7-8 0,-8-9 0,-5-9 3,-3-4-3,-3-8 0,0-3 0,-8-1 0,0 8-2,0 12 0,-4 11-3,-22 18 4,-3 8-8,-9 11 4,2 0 4,-2 12-3,2 17-1,2 5 2,11 3 0,5 3 2,17-4-5,1 2 6,0-5 0,23-3 0,12-4-2,16-1-3,9-11-67,-2-6-231</inkml:trace>
  <inkml:trace contextRef="#ctx0" brushRef="#br0" timeOffset="82191.0033">-3770 7216 677,'0'0'59,"0"0"-58,0 0-1,0 0 65,0 0-16,0 0-10,0 0 30,-108-5-9,89-14-20,0-5-5,2-1-7,3-6 1,4-3-7,10-4-12,0-1 0,0 0-10,24 0 2,7 6-2,7 10-5,8 8 4,5 6-5,4 7-7,-4 2 11,-7 0-11,-9 11 11,-15 16-8,-12 9-3,-8 12 9,0 14-1,0 4 4,-17 9-1,2-5-1,11-6 2,4-9 0,0-15-9,4-14 7,23-14-4,5-12 7,6 0 4,5-30-3,-6-10 4,0-10-1,-9-4-2,-2-2 11,-11-2-8,3 0-4,-7 2-2,-2 10-1,2 14 2,4 13-29,-1 13-117,2 6-167</inkml:trace>
  <inkml:trace contextRef="#ctx0" brushRef="#br0" timeOffset="83421.3813">-3047 7208 602,'0'0'8,"0"0"33,0 0 22,0 0-54,0 0 36,0 0 29,46 21 1,-32-49-59,-1-7 7,-5-2-7,-8 4 10,0 8-10,0 10 30,-8 4-21,-6 10 1,-8 1-22,-7 8-4,1 25-4,1 9 2,8 11 2,10 0 0,9-3 0,0-4-3,7-12 3,19-8 0,2-8 1,4-14 3,4-4-8,5 0 3,3-18 0,5-16-1,2-11-12,1-6 10,0-9 0,-1-6 4,-5-8-1,-5-4-6,-13 4 7,-6 2 0,-11 18 2,-7 21-2,-4 14 0,0 19 11,0 0-7,-18 31-4,-12 20 0,-6 15-3,3 4 6,7 5-3,11-1 0,7-3 6,8-6-7,0-13 1,0-11-2,12-15-2,14-16 3,10-8-9,13-2-37,3-7-63,0-23-1,-6-7 47,-8-3 34,2-5 29,-12 0 2,-6-1 8,-8 7 5,-12 6 0,-2 13 18,0 9 28,0 8-7,-2 3 18,-15 0-69,-7 19 1,-3 10 4,4 8-6,5 1 9,14 1-10,4-4 0,0-7 12,9-5-6,16-12-1,4-7-1,1-4-2,5-7 7,-2-23-5,3-8 13,-3-6 0,-6-3 1,-6-2-7,-7 1 8,-9 14-6,-5 10 2,0 16 2,0 8-12,0 0-5,0 6-22,0 17 14,8 0-8,15-2-13,18-7 16,11-2-11,7-5-12,-2-7-1,-2 0-5,-7 0 38,-9-19 4,-10 5 1,-10 1 6,-12 1 6,-7 4 18,0 4 34,-26 4-43,-12 0-15,-7 4-6,0 25 1,7 8 8,1 5-4,14 6-3,8-4-3,14 0 2,1-7-2,0-10 1,20-2-1,15-13 10,12-9-10,6-3 0,2-3-1,-3-20-8,-6-6 3,-7-9 0,-10-1 3,-5-2 1,-10 2 2,-2 9 0,-2 4 8,-5 12-7,-5 3 5,0 11 7,0 0-4,0 0-9,0 5-5,0 24 5,-3 4-1,1 1 1,2 1-1,0-10 1,5-2-3,10-7 1,4-12-13,11-4-49,5 0-107,10-22-253</inkml:trace>
  <inkml:trace contextRef="#ctx0" brushRef="#br0" timeOffset="83633.0647">-967 6677 585,'0'0'136,"0"0"-32,0 0-12,0 0-87,0 0-3,0 0 5,-96 120 12,69-50-12,6 5 3,4 1-7,11-7 0,6-4-2,0-9 0,0-11-1,15-10-3,4-14-10,5-12-85,3-9-141</inkml:trace>
  <inkml:trace contextRef="#ctx0" brushRef="#br0" timeOffset="84159.1048">-896 6841 972,'0'0'13,"0"0"-11,188-3-4,-90 3-1,0 0-2,-4 0-185</inkml:trace>
  <inkml:trace contextRef="#ctx0" brushRef="#br0" timeOffset="84000.5106">-807 7176 632,'0'0'124,"0"0"-115,0 0-2,0 0 16,0 0 28,-10 112-20,10-81-12,13-6-4,9-9-14,-3-7 4,2-9-1,1 0-4,1-10 6,6-20-6,3-7 5,1-3 1,1-4 19,-5 7-11,-9 11-11,-7 14 30,-10 6 40,-3 6-56,0 0-17,-8 39-12,-14 19 12,-3 22 2,-2 18 1,5 11-3,6 12 2,7 3-2,-1-10 8,2-19-8,-4-24 0,-3-22-1,4-18 2,-1-15-2,-3-16-3,-3-4-18,-5-34-59,-2-25-452</inkml:trace>
  <inkml:trace contextRef="#ctx0" brushRef="#br0" timeOffset="86331.088">972 7949 680,'0'0'41,"0"0"-35,0 0 113,34-140-69,-34 114-7,0 1 20,-15 10 2,-16 5-45,-9 10-8,-14 0-11,-6 20 1,-1 18 5,-2 9-7,6 4 0,9 3 3,12 0-4,14-4 1,15-6-5,7-3-2,0-10 5,29-11 2,12-10-2,19-10 2,11 0-4,8-20 1,3-12-25,-7-7 12,-11-8-6,-11-9 2,-8-14 16,-8 0-1,-9-1 5,-9 12 1,-11 23 1,-8 19 10,0 17 42,-3 0-47,-16 21-7,-9 21-5,-4 7 5,13 7 0,5-5-11,11-1 8,3-7-2,0-7 4,26-13 0,8-9-8,4-6-9,6-8-15,-2 0-15,-4-22-1,-3-12-10,-6-6 5,-6-4 52,4-8 4,-3-11 11,-4-2 21,3 1-1,-9 11-9,-5 24 1,-4 13 19,-5 12 27,0 4-28,0 8-42,-25 25-2,-12 16 2,-1 11-1,4 6 0,10-2 3,10-3-3,4-10-3,6-2 3,4-13-1,0-9 2,22-5-4,17-11 0,10-10-83,2-1-314</inkml:trace>
  <inkml:trace contextRef="#ctx0" brushRef="#br0" timeOffset="86469.7194">1617 7796 718,'0'0'304,"0"0"-300,125-10-8,-49 10 1,-7-3-160</inkml:trace>
  <inkml:trace contextRef="#ctx0" brushRef="#br0" timeOffset="84899.5447">694 7019 371,'0'0'325,"0"0"-313,0 0 110,0 0-78,0 0-21,0 0 15,-152-64-26,105 79-10,0 15 20,2 5-11,7 4-11,10 4 7,11 0-7,10-6 1,7-7-2,0-9 3,15-14-2,16-7 24,12 0-19,12-18 14,2-13-18,2-9 1,-10-6 3,-4-7-4,-5-3 1,-10-4-2,-3-1 3,-8 1-3,-5 7 0,-5 13 5,-5 15 3,-4 14 4,0 8 16,0 3-28,0 21-5,-8 24 0,-13 24 5,1 3 5,4 4-1,11-5-3,5-8-1,0-11 1,5-11-1,11-13-4,9-12-21,10-15-66,9-1-85,3-5-134</inkml:trace>
  <inkml:trace contextRef="#ctx0" brushRef="#br0" timeOffset="85588.3177">399 7505 594,'0'0'102,"0"0"-101,0 0 69,0 0-6,0 0-53,0 0-6,-90 22 7,126-22 27,22 0-2,33 0-3,21-12-33,19 2 0,16-3 1,12 2-2,6 3 1,-15 0-4,-27 2 1,-37 1-3,-36 0-62,-31 1-86,-19 4-144</inkml:trace>
  <inkml:trace contextRef="#ctx0" brushRef="#br0" timeOffset="85281.5538">1205 6889 577,'0'0'116,"0"0"4,0 0-33,0 0-16,0 0-8,0 0-58,-48-33-1,12 77 0,0 9 2,12 3 10,13 0-16,11-4 14,0-6-12,11-12-1,22-8 2,13-13-3,8-12 5,3-1-5,3-8 2,-8-22-4,-11-6 2,-10-7-6,-10-6 6,-5-4 0,-10-3 2,-1-1 2,-5 4-4,0 9 0,-2 11 4,-23 12 3,-8 21 6,-4 0-13,0 17 0,3 21-1,11 5 1,10 4-1,13 0 0,3 0-1,30-3 0,15-4 2,1-10-13,8-11-50,-15-8-201</inkml:trace>
  <inkml:trace contextRef="#ctx0" brushRef="#br0" timeOffset="88582.0245">2243 7177 819,'0'0'61,"0"0"-53,0 0 37,0 0-33,0 0-11,139-32-2,-98 25-1,-8 3-3,-10 4-40,-17-1-161</inkml:trace>
  <inkml:trace contextRef="#ctx0" brushRef="#br0" timeOffset="88761.3971">2256 7337 620,'0'0'43,"126"-18"-18,-52 8 37,1 1-41,-9 1-19,-12-1-2,-13-4-132</inkml:trace>
  <inkml:trace contextRef="#ctx0" brushRef="#br0" timeOffset="92600.8371">2878 7051 456,'0'0'78,"0"0"-17,0 0 43,0 0-58,0 0 29,0 0-9,8-54-19,-8 54-24,0 0-17,-8 5-6,-14 25 2,-3 9-2,-5 2 10,9 2-3,7-2 4,5-4-6,4 0-1,5-7-8,0-4 8,9-9 3,21-5 2,12-8-4,3-4 8,3 0-13,-2-16 3,-5-9-7,-8-10 2,-5-4-4,-2-4 5,-12-3 0,0 8 2,-8 8-1,-1 6 4,-5 12 0,0 5 0,0 7-4,0 0 0,0 0-10,0 21 4,-5 10 6,1 2 3,4 4-3,0-4 0,0-5 2,27-2-1,4-6 6,12-8-6,-1-9 2,7-3-2,-9 0 8,-5-10-7,-7-16 1,-9-4-1,-1-7 2,-7-1-4,-3-5 2,-7-2 1,2 1-1,-3 6 2,0 7-3,0 10 8,-17 11 2,-10 10 3,-11 0-13,-8 26-2,4 18 1,13 8 0,21 4-1,8 3-4,27-1 1,33-9 3,11-12-27,-6-20-332</inkml:trace>
  <inkml:trace contextRef="#ctx0" brushRef="#br0" timeOffset="97343.4099">-2748 8808 593,'0'0'144,"0"0"-139,0 0 83,0 0-15,0 0-33,0 0-15,-9-9 13,42 0-28,14-2-2,5 1-8,-3 2-2,-12 0-1,-17 7-15,-15 1-16,-5 0-83,-28 0-193</inkml:trace>
  <inkml:trace contextRef="#ctx0" brushRef="#br0" timeOffset="97494.1878">-2748 8808 479,'-109'156'132,"136"-156"-83,16 0 77,15 0-77,7 0-29,1-4-14,4-3-6,-10-4-4,-10-1-168</inkml:trace>
  <inkml:trace contextRef="#ctx0" brushRef="#br0" timeOffset="96239.496">-3461 8838 481,'0'0'91,"0"0"-82,0 0 82,0 0-19,0 0-8,0 0-42,0 0 37,5-39-16,-5 34-2,3 0 15,-3-1-28,0 6-7,0 0 0,0 0-3,0 0-8,-12 16-6,-15 19-4,-13 10 2,-14 10 0,-1 5-1,-5-3-1,0-1 6,3-6-6,2-11 0,7-9-3,4-4 7,6-12-4,5-7 2,6-4-1,8-3 8,3 0-7,4-16-2,2-14 5,10-8-1,0-9-4,0-4 0,18 2 0,7 9 0,2 13 0,0 13 0,1 10-2,2 4 3,6 1-2,9 24 0,4 15 1,14 5-2,6 3 2,11 3 0,3-1-1,4-3 1,-3-6-33,-10-12-128,-14-13-749</inkml:trace>
  <inkml:trace contextRef="#ctx0" brushRef="#br0" timeOffset="98613.365">-2037 9204 657,'0'0'105,"0"0"-99,0 0 86,0 0-5,0 0-47,0 0 3,-14-7-3,31 0-26,17-1-14,16-6-2,20 3 2,15 3 2,11-1-2,10 3 0,-3 2-1,-10 1 1,-10 3-2,-22 0 1,-17 0-74,-25 0-105,-19 0-575</inkml:trace>
  <inkml:trace contextRef="#ctx0" brushRef="#br0" timeOffset="98339.7683">-1567 8708 334,'0'0'36,"0"0"113,0 0-29,0 0-60,0 0-38,30-121 32,-30 102-1,0 1-17,-15 3-4,-5 5 1,-4 5-12,-6 1 4,-5 4-20,-4 0 10,-2 19-15,-5 11 2,5 8 19,3 3-10,9 1 1,11-1-9,10-4-1,8-2-1,0-9 0,19-6-1,17-10 6,15-7-6,9-3 5,6 0-5,-1-22-6,-13-8-7,-13-7-13,-13-9 16,-9-7 9,-7-3-5,-3-8 6,-2-3 4,0-3-3,0 4 1,-5 5-1,0 18 1,0 17 6,0 14 15,0 12-1,0 0-22,-8 21-5,-3 21 2,1 19-1,5 11 4,5 5 4,0 2-4,0 1 3,12-4-3,-5-6-2,-5-3 1,-2-9-38,-2-13-177</inkml:trace>
  <inkml:trace contextRef="#ctx0" brushRef="#br0" timeOffset="100490.6574">-1277 9367 433,'0'0'43,"0"0"13,0 0 8,0 0-21,0 0-19,0 0 12,-52-4-10,48 4 1,0 0 13,4 0-14,0 0-6,0 0-2,-1 0 10,-4 0-11,-8 0-1,-6-3-7,-3-4-8,-5-1 5,-1 0 15,3 8-11,-5 0 3,1 0-5,6 0 5,4 5-13,4 11-3,7 4 3,7-1 0,1 0 0,0 0 0,0-3 0,14-6 3,10-6-3,7-4-5,4 0-7,5 0-15,-6-13-15,3-8 7,-6-5 5,-7-1 1,-5-3 29,0-2 0,-3 5 3,-5 4 2,-2 0 3,-5 10 12,-3 5-6,-1 3-2,0 5 6,0 0-17,0 0-1,0 16-5,0 11 5,0 5-1,0-1 1,0 4 0,0-1-1,5-3 2,4-9-4,-1-6 2,2-9-24,2-7-64,3 0-312</inkml:trace>
  <inkml:trace contextRef="#ctx0" brushRef="#br0" timeOffset="100872.1919">-1109 9332 678,'0'0'192,"0"0"-187,0 0 11,0 0-16,0 0 1,128-4-1,-93 4-2,-4-12-94,-9-5-698</inkml:trace>
  <inkml:trace contextRef="#ctx0" brushRef="#br0" timeOffset="100722.292">-1077 9217 585,'0'0'145,"0"0"-142,0 0 40,0 0-19,0 0-22,0 0 20,6 64 6,-3-33-12,0 6 4,-1 0-19,1-5-1,2-2 4,-1-6-4,1-8 0,0-8-5,0-4-31,1-4-62,-1 0-154</inkml:trace>
  <inkml:trace contextRef="#ctx0" brushRef="#br0" timeOffset="101888.0964">-723 8783 596,'0'0'94,"0"0"-66,0 0 94,0 0-53,0 0-48,0 0-8,-40 7-7,10 28-6,-3 7 5,8 5-3,4 0-1,10-4-1,6-2 0,5-6 2,0-10 0,19-3 3,13-12-5,7-6 0,10-4 4,2 0-4,-7-14-2,-3-8 1,-8-12 1,-7-3 1,-7-3-1,-4-5 2,-2 4 1,0 4-3,-7 11 0,2 10 5,-6 11-5,-2 5 4,0 0-4,0 5-8,0 21 8,0 9 0,0 2 1,9 0 2,10 0-1,8-1 1,6-9-3,7-10 4,4-9-5,2-8 4,-1 0 0,-3-5-3,-5-21-2,-3-6 2,-7-4-3,-1-6 9,-5-1-7,-4-4 1,-4 1 0,-8 10-1,-5 6 5,0 15-2,-18 7 8,-9 8-3,-6 0-5,-5 23-2,2 10 0,4 8 8,17 5-7,7 0 0,8-4-1,0-5-7,22-7 4,14-9 2,7-12-42,0-9-140</inkml:trace>
  <inkml:trace contextRef="#ctx0" brushRef="#br0" timeOffset="102180.4518">-682 8581 601,'0'0'84,"0"0"-83,0 0 10,0 0 36,0 0 6,0 0-3,110-9 18,-86 1-23,4-1-43,4 4-2,4 2-5,1 3-90,-4 0-710</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2:36.2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-2095-1667 787,'0'0'72,"0"0"-71,0 0 35,0 0-1,0 0-31,0 0-6,101-31 6,-63 31-8,-6 9 4,-12 10 0,-6 1 0,-6 3 0,-8 2 0,0 1 5,-12-1-1,-17 1 3,-4-7 3,4-4-8,4 0-4,9-10 4,8-5-2,7 0 0,1 0-5,0-21-10,19-8-8,9-1 14,9 0 9,1 0-2,-7 1-2,-2 6 0,-7 6-6,-13 4 3,-4 8 6,-5 2 2,0 3 10,0 0 14,0 0-14,0 0 23,-14 8-27,-8 13-4,3 9-2,6 0 2,7-4 3,6-1-6,0-3 6,0-3-3,15 0-3,17-8 0,6-1-1,13-10-43,2 0-95,-1 0-535</inkml:trace>
  <inkml:trace contextRef="#ctx0" brushRef="#br0" timeOffset="208.565">-1414-1602 733,'0'0'89,"0"0"-84,0 0 19,0 0 18,0 0-30,0 0 30,19 67-8,-19-33-11,2 2-17,1-2-3,-3-2-6,4-9 1,1-4-4,1-5-25,7-10-140</inkml:trace>
  <inkml:trace contextRef="#ctx0" brushRef="#br0" timeOffset="74281.8096">-1518-544 672,'0'0'137,"0"0"-125,0 0 45,0 0 18,0 0-12,0 0-37,3-7-26,-3 27 4,0 26-3,0 20 38,0 10 18,0 8-29,-5-3-10,-4-6 2,-4-7-8,2-12-9,-2-13-3,2-11 0,3-17-11,4-5-63,4-10-70,0-3-113,0-30-353</inkml:trace>
  <inkml:trace contextRef="#ctx0" brushRef="#br0" timeOffset="74634.1899">-1668-566 829,'0'0'72,"0"0"-70,0 0 12,0 0 48,4-111-9,20 91-23,8 3-18,4 4 0,3 4 2,12 8-1,12 1 5,-1 0-4,3 14 14,-13 15-21,-11 1-7,-17 5 3,-16 7-8,-8-2 7,-5 5-2,-28-5 3,-13-3 0,-10-5 3,1-4-5,-5-6 1,10-9 1,8-5-3,17-5-1,16-3-1,9 0-47,0 0-95,23 0-166</inkml:trace>
  <inkml:trace contextRef="#ctx0" brushRef="#br0" timeOffset="75061.3988">-1185-159 651,'0'0'132,"0"0"-112,0 0 54,0 0 8,0 0-15,0 0-51,32-23-12,-13 13 11,-2-1 21,-1 3-26,1 1 19,-2 1 0,-3 3-13,-6 1 2,-1 2-15,3 0 0,-6 0-3,6 0 1,-4 9 5,1 12-6,-5 5 1,0 6 6,0 2-7,0 2 5,-14-5-5,1-3-1,4-9 1,4-8 0,3-8 1,2-3 3,0 0 0,16 0 19,38-7-4,20-19-13,16-7-6,7-8-98,-14 6-231</inkml:trace>
  <inkml:trace contextRef="#ctx0" brushRef="#br0" timeOffset="158380.5493">-1729 540 186,'0'0'185,"0"0"-95,0 0-32,0 0-4,0 0 21,0 0-60,2 0-9,3 0 6,-2 0-12,5 0 1,6 0 7,7 8 4,13 15 30,15 10 9,11 10-21,8 9 15,4 3-33,-3 1-5,-6-1-7,-11-8-6,-6-10-39,-17-13-325</inkml:trace>
  <inkml:trace contextRef="#ctx0" brushRef="#br0" timeOffset="150576.749">-1515 634 199,'0'0'192,"0"0"-144,0 0-47,0 0 6,0 0-2,0 0-4,0 0-1,0 0 29,0 0 25,0 0-18,0 0-31,0 0 1,0 0 46,0 0-37,0 0 12,0 0 4,0 0-6,0 0 3,0 0-12,0 0 10,0 0-4,0 0 7,0 0-6,0 0-6,0 0 6,-3 0-10,-2 0 18,-5-3-7,-1-1-16,-1 1 11,5-3-6,0 2 12,0 0-10,4 2-14,3 0 5,0 2 3,0 0-8,0 0 0,0 0-1,0 0-1,10 0 0,8 8 0,9 9 1,5 3 0,-4-1-4,1 3 2,-2-4-38,-4-3-147,4-8-610</inkml:trace>
  <inkml:trace contextRef="#ctx0" brushRef="#br0" timeOffset="155014.795">-1439 638 205,'0'0'166,"0"0"-91,0 0-9,0 0-16,0 0 54,0 0-56,-16 0 10,16 0-18,0 0 0,0 0 6,0 0-24,0 0 10,0 0-15,0 0-4,0 6-11,0 14 0,0 11 17,36 14-8,24 6-2,19 5-9,11-5-65,-11-16-185</inkml:trace>
  <inkml:trace contextRef="#ctx0" brushRef="#br0" timeOffset="157728.9572">-1811 758 328,'0'0'188,"0"0"-163,0 0-24,0 0 67,0 0-1,0 0-35,0 0-9,3 0 16,-3-4-5,2 4-1,1 0 9,2-3-32,-3 3 1,-2 0 20,3 0-23,5 0-6,3 0 2,11 7-4,6 23 14,5 3-4,4 7 1,-1 7-1,-3 0-10,-6-7 0,-13-7-52,-12-16-333</inkml:trace>
  <inkml:trace contextRef="#ctx0" brushRef="#br0" timeOffset="154505.2154">-1673 853 201,'0'0'23,"0"0"64,0 0 42,0 0-10,0 0-28,0 0-45,0 0 20,0 0-3,0-1-6,-5-5-22,0-4-30,1 6-3,-1 0 6,0-1-7,2 3 2,3 2 1,-2-2-4,-1-1 0,2 0 5,-4-1-2,2 1 7,1 3 22,2-3-12,0 3-16,0 0 6,0 0-3,0 0 0,0 0-7,0 6 3,14 13-3,12 9 11,13 3 3,1 6-11,1-6-2,0-1 0,-8 0-1,-5-7-46,-10-8-102,-10-11-282</inkml:trace>
  <inkml:trace contextRef="#ctx0" brushRef="#br0" timeOffset="151416.8289">-1659 894 324,'0'0'93,"0"0"-3,0 0-36,0 0 19,0 0-33,0 0-14,0-3 22,0 3-16,0 0 16,0 0-7,0-4-31,0 4 11,0-1-5,0 1-3,0-2 1,0 0-14,0 2 6,0-3-5,0 3-1,0 0 9,0 0 9,0 0 2,0 0 23,0 0-24,0 0-8,5 0-11,17 15-5,6 12 5,4 6-39,-4-6-84,-12-3-245</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3:48.16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125 96 125,'-125'-98'224,"125"95"-215,0 3 28,0 0 83,0 0-73,0 0-32,0 0-4,0 0 42,0-2-32,0 2 16,0 0-6,0 0 20,0 0-12,0 0-11,0 0 13,0 0-9,0 0 9,0 0-21,0 0 15,0 0-4,0 0-12,0 0-8,0 0-7,0 0-3,0 0-1,0 0 0,0 0 3,0 0-3,0 0 0,0 0 0,0 0 0,0 0 0,0 0 2,0 0 0,0 0-4,0 0 1,0 0 1,0 0 4,0 0-2,0 0-2,0 0 0,0 0 1,0 0-1,0 0 0,0 0-4,0 0-72,-4 0-170</inkml:trace>
  <inkml:trace contextRef="#ctx0" brushRef="#br0" timeOffset="-470.7098">125 96 218,'0'0'0,"0"0"-5,0 0 2,0 0 3,0 0 0,0 0-6,0 0 3,-8-7 6,7 6 0,-5-2-3,-1 2-20,-5-3-58,0-1 29,0 3 49,2-1-3,4-3-20,1 5-11</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3:49.4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-1022 190 680,'0'0'118,"0"0"-98,0 0 7,0 0 30,0 0-20,0 0-35,-10 0-2,10 4 0,15 15 13,10 5 12,3 2 1,9 3-5,1-2 10,0 1-2,-2-5-13,-3-2-4,-6-3-10,-6-5 2,-1-2-3,-9-5-2,-1-1 0,-6-2-28,0-3-52,-4 0-17,0 0-72,0-9-436</inkml:trace>
  <inkml:trace contextRef="#ctx0" brushRef="#br0" timeOffset="330.6297">-717 236 100,'0'0'480,"0"0"-403,0 0-77,0 0 52,0 0-38,0 0 42,-6-19-18,6 19-16,0 0 27,0 0 4,0 0-24,0 0-3,0 0 9,0 0-6,-4 0-7,3 0-8,-10 0 4,-3 15-14,-7 12 17,-9 6 4,-3 1-15,-5-1-3,2-1-7,2-1-1,1-2-4,2-8-74,4-5-81,11-15-240</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2:46.6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-447-2550 352,'0'0'120,"0"0"-110,0 0 60,0 0-45,0 0 7,0 0 10,0 0 10,43-44-34,-38 43 7,-2 1 27,6 0-50,5 0 19,5 0 5,8 14 17,-1 7-33,-1 7-5,-6 2 1,-8 7-4,-6 0 0,-5-1 9,0-3-10,0-6-1,-16-1 1,3-8 4,2-6-10,2-5-10,1-7-141</inkml:trace>
  <inkml:trace contextRef="#ctx0" brushRef="#br0" timeOffset="727.6715">-49-2868 570,'0'0'89,"0"0"-84,0 0 34,0 0 16,0 0-2,0 0-30,-17-12 2,11 12 4,-7 5-2,-1 20-18,0 5 5,-1 8 1,3 5-4,7 5 4,3 2-3,2-4-9,0-5 0,10-4-2,9-4 3,0-11-2,8-7-1,-2-3 3,8-12-3,4 0 2,4 0 10,-5-5-9,0-12-3,-10 1 2,-4 1 1,-8-10-1,-1 1 4,-4-3-4,-4-3 2,0-3-3,-5 2-1,0-7 0,0 3 3,0-6-4,-18 1 1,-4-2 0,-2 6 0,-1 2 0,0 10 0,1 7 6,5 6 7,2 4-3,1 6-6,2 1 3,-4 0-15,3 0 11,-3 12-4,1 7 0,1 3-2,2 7 0,1-3 0,8 0 2,5 0-3,0-5 1,0-2 0,13-3-2,12-2 0,12-7 4,5-6 3,7-1 0,-1 0-6,-1-14-17,-3-10-70,-9-4-160</inkml:trace>
  <inkml:trace contextRef="#ctx0" brushRef="#br0" timeOffset="-63413.6106">2265-1764 579,'0'0'4,"0"0"34,0 0 48,0 0-1,0 0-64,57-117 0,-40 106 19,4 3-6,-2 2-13,8 5-11,4 1-1,6 0-4,-2 5 1,-9 16 1,-8 5-5,-12 4-1,-6 8 0,0-2 1,-33 4-2,-13-7 8,-9 0-7,-10-9 7,0-6-1,0-9-5,10-9-2,16 0 0,16 0 0,23 0-42,0-1-134</inkml:trace>
  <inkml:trace contextRef="#ctx0" brushRef="#br0" timeOffset="-63780.21">2308-1602 423,'0'0'45,"0"0"8,0 0 6,0 0 14,0 0-44,0 0 1,0 0 8,-8-102 25,6 84-32,-2 0-24,-4-2 7,1 6-5,-1 1-4,4 5 14,2 3 30,-1-1-39,3 6 8,0 0 12,0 0-29,-6 0-1,-5 29-13,-8 14 13,-5 17 2,0 7 8,1 7 0,4-4-8,6-6-2,2-11 0,8-11-1,3-8-12,0-12-61,3-14-102,21-8-363</inkml:trace>
  <inkml:trace contextRef="#ctx0" brushRef="#br0" timeOffset="-62939.9703">2447-1230 483,'0'0'257,"0"0"-255,0 0 54,0 0 32,0 0-43,0 0-1,-5-40-38,-17 40 2,-11 0-8,-8 18 0,0 4 3,3 7 0,9-2 3,10 3-6,7-3-5,12-5 5,0-5 1,9-9-1,28-6 6,4-2 4,1-6-2,-4-25 3,-6-9 14,-13-8 23,-11 4-10,-8 4-31,0 9-7,-37 17-28,-18 7-74,-10 7-146</inkml:trace>
  <inkml:trace contextRef="#ctx0" brushRef="#br0" timeOffset="-61829.7099">2082-2092 222,'0'0'22,"0"0"-22,0 0-13,0 0-19,0 0-41</inkml:trace>
  <inkml:trace contextRef="#ctx0" brushRef="#br0" timeOffset="-47624.8392">2156-2314 197,'17'-158'7,"-17"153"70,0-4-77,0-3-6,0 2 1,0 1-4,0-6 8,0 4-33,0-1 34,0 1 7,0 1 15,2 1-10,4-1 96,4-3-46,-1 3-8,2-3-54,-1 1-12,-1-2 6,-4-3-1,3 1-4,0 1-68,-6-1 79,1-2 5,-3 2 5,0 0 15,0 6 46,0 0-46,0 3-24,0-2-2,0 2-17,0-2 4,0-1-13,0-1 8,-3-1 19,-5 1 1,1-4 0,3 4-2,-1 3-145</inkml:trace>
  <inkml:trace contextRef="#ctx0" brushRef="#br0" timeOffset="-71001.5419">2096-2627 323,'-44'51'137,"44"-51"-124,0 0-3,0 0 1,0-4-11,0 4-11,0-3 0,1 1-7,-1 2-55,0-3-235</inkml:trace>
  <inkml:trace contextRef="#ctx0" brushRef="#br0" timeOffset="-71130.3156">2096-2627 204,'0'0'39,"0"0"-35,0 0 1,0 0-5,0 0 0,0 0-2,-33 18-11,27-10-23,2-1-27,3 2-50</inkml:trace>
  <inkml:trace contextRef="#ctx0" brushRef="#br0" timeOffset="-47934.3469">2156-2314 101,'0'0'22,"0"0"0,0 0-16,0 0 17,0 0-22,0 0-2,0 0 1,0-40 0,0 33 12,0-4-3,0 0-6,0 1-3,0-2-1,0 0 1,0 3 16,0 4-4,0 0 74,0-1-85,0 2-1,0 3-19,0-1-7,3 2-69</inkml:trace>
  <inkml:trace contextRef="#ctx0" brushRef="#br0" timeOffset="-48202.7388">2025-2080 170,'0'0'52,"0"0"-51,0 0 7,0 0 126,0 0-127,0 0 11,0 0-18,0 1 0,0-1 0,0 2 0,0-2-2,0 0 2,0 0 0,0 0 0,0 0-5,0 0 4,0 0 0,0 0 1,0 0-3,0 0 2,0 0 1,0 0 14,0 0 44,0 0 45,0 0-67,0 0 10,0 0-16,0 0-29,0 0-1,0 0 0,0 0-5,0 0 3,0 0 2,0 0-1,2 0-6,1 0 3,-3 0 3,1-3 1,2-1-17,1 1-2,0 1 7,-2-3 9,1 4-37,2-3 37,-5 0 3,5 1 0,-4-1 2,4 3-3,-2-3 7,2 1 3,-4-3-9,3 5 0,-3-3-4,2-2-10,-1 5 10,1-2-1,-1 1-14,2 0 13,1 0 6,0-3 1,-2 4 1,2-2 12,-5-1-6,4 0-4,0 0-4,-3 3-5,4-1 0,-2-3-20,-1 1-29,2 1 44,0-3 0,-3 2 10,2 1 0,2 2 0,0 1-51,-4-2-210</inkml:trace>
  <inkml:trace contextRef="#ctx0" brushRef="#br0" timeOffset="-44206.4439">2128-4444 532,'0'0'272,"0"0"-271,0 0 23,0 0 66,0 0-37,0 0-36,12-87-1,-2 75-7,-1 5 9,5 1-9,4 2-7,7 4-2,7 0 0,4 0 0,2 4-3,-2 13 5,-4 2-4,-11 1 2,-7 1 0,-6-3 0,-8-1-2,0 0 2,0 1 0,-27 1 2,-5-5 2,-1-2 7,-5-1-2,6-8 2,6 3-11,2-5 5,13-1-5,3 4-2,8-3-1,0 3-35,0 5-50,14-4-49,15 2-206</inkml:trace>
  <inkml:trace contextRef="#ctx0" brushRef="#br0" timeOffset="-44596.7835">2181-4517 678,'0'0'140,"0"0"-136,0 0 4,0 0 44,0 0-12,0 0-32,-11-18-7,5 22-2,-2 25 0,-3 12 1,-2 18 14,4 5-12,3 3 7,2-1-2,3-7-1,1-9 0,-3-14-4,3-8-2,-2-10 0,2-6 0,0-3-2,0-8-24,0-1-113,0 0-133</inkml:trace>
  <inkml:trace contextRef="#ctx0" brushRef="#br0" timeOffset="-43829.9555">2550-4106 737,'0'0'81,"0"0"-81,0 0 8,0 0 52,0 0-29,0 0-13,0-1-1,0 1-8,0 0 19,0 0-9,0 0-15,0 0-4,-2 17 2,-7 13-2,-7 17 3,0 8-3,-1 4 11,-2-1-7,1-8 1,7-7-1,2-13 0,1-10-5,6-11 2,2-8 0,0-1 17,0 0 0,0 0-3,0 0-11,0-5-4,2-17-58,10-3-288</inkml:trace>
  <inkml:trace contextRef="#ctx0" brushRef="#br0" timeOffset="-44998.7962">1812-3992 499,'0'0'191,"0"0"-185,0 0 19,0 0 58,0 0-44,0 0-14,0 0-15,0 0 3,0 0-10,0 0-3,0 0 0,0 0 0,0 0 0,0 15 7,0 4-5,0 0-2,0 3 0,-4-4-2,-5-4 2,-2-3 0,-2-5 2,4-4 0,-2 0-2,3-2 0,3 0 3,2 0 0,3 0 3,0 0 4,0-4-7,0-13 23,8-8-22,4-1-1,3 0 6,-1 1-6,0 2-1,0 6-1,-1 4-1,1 7-1,-3 5-3,3 1 1,5 0 1,2 1-3,-5 15 5,-4 0 0,-5-2-4,-4-2 3,-3 0-9,0-3 10,-3 0 0,-18-6 1,-3 1-2,-1-4 1,6 0 0,10 0 10,2 0-9,7-4 4,0-6-1,10-1-4,23-5-39,5 1-102,0-5-515</inkml:trace>
  <inkml:trace contextRef="#ctx0" brushRef="#br0" timeOffset="-35890.6133">1799-4000 86,'0'0'128,"0"0"-100,0 0 73,0 0-101,0 0 6,0 0-4,0 0-1,0-6-1,0 5 1,0-2 4,5 0-5,3-2 0,-4 5 14,4-5-7,-3 2-5,1-1-2,4 1 0,-1 0 0,1-1 2,-1 1-1,-1 3-2,-6-3 2,-2 2 5,0 1 49,0 0-45,0-2 80,0 0-84,0 2-6,0 0 3,-2 0-3,-7 0-3,-1 4 3,1 10 0,-6-2 1,1 2-1,-6 1 2,1 0 2,0-3-3,1-2 17,7-1-9,3-2 15,7-5-21,-2-1 5,3-1-8,0 0 4,0 0 9,0 0 35,17-5-25,10-9-23,3-2-3,0 0 1,-5 1 2,-3-1-4,-7 7 6,-3 0-2,-5-2 0,-4 7 2,-2-1-4,-1 3 2,0 2 0,0 0 10,0 0-10,0 0 0,0 0-4,0 0-11,0 2 12,-1 7-5,-4-2 1,2-3-9,3-1 3,0-3 5,0 1-20,0 1 4,8 1-26,1-2-56</inkml:trace>
  <inkml:trace contextRef="#ctx0" brushRef="#br0" timeOffset="-8841.6162">2558-6172 822,'0'0'74,"0"0"-52,0 0 55,0 0-39,0 0-38,0 0 1,79-49-2,-51 49 1,-4 0 0,-7 0-2,-3 8-4,-9 3 3,-3 8 2,-2 2-3,0 1 4,-2 4 1,-11-4 3,4-1-8,4-8 4,5 0-1,0-9 0,44-4-10,40 0-7,30-9-225</inkml:trace>
  <inkml:trace contextRef="#ctx0" brushRef="#br0" timeOffset="-9128.1313">2295-6378 347,'0'0'247,"0"0"-147,0 0-14,0 0 37,0 0-60,0 0-37,-1-32-15,-17 48-8,2 13-2,-4 5 6,9 1-4,3 0-2,8-1 10,0-2-11,0-7 1,8-3-1,16-10 0,9-3-9,11-9-27,-1 0-129,-2-3-576</inkml:trace>
  <inkml:trace contextRef="#ctx0" brushRef="#br0" timeOffset="-9315.1549">2011-6401 601,'0'0'208,"0"0"-203,0 0 46,0 0 1,0 0-48,0 0-4,0 0 0,74-12-2,-50 39 2,-7 5-2,-11 5 2,-6 4 4,0-4 0,-6-5-3,-19-6 9,4-7 0,-1-5 2,6-6-6,5-4-6,7 0 2,4-4-2,0 0-3,15-14-20,15-10-57,11-9-53,5-1 9,-8-1-330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32:01.278"/>
    </inkml:context>
    <inkml:brush xml:id="br0">
      <inkml:brushProperty name="width" value="0.05292" units="cm"/>
      <inkml:brushProperty name="height" value="0.05292" units="cm"/>
      <inkml:brushProperty name="color" value="#FF0000"/>
    </inkml:brush>
  </inkml:definitions>
  <inkml:trace contextRef="#ctx0" brushRef="#br0">14219 9875 0,'0'0'13,"0"0"9,0 0 56,0 0-37,0 0-8,0 0-13,-55-3-15,40 2-4,-3-1 30,2 2 0,1 0-8,0 0-6,8-1 1,-1 1-4,5 0 3,3-2-4,0 2 6,0 0-1,0 0-11,0 0-7,0 0-20,14 0 20,8 0 14,13 0 1,11 0-8,10 0-2,10 0-5,9 0 1,1 0-1,-3 0 6,-7 0-1,-10 0-5,-10 0 1,-11 0-1,-10 0 4,-7 0-4,-6 0 1,-8 0 0,-4 0 1,0 0 0,0 0-1,0 0-1,0 0-14,0 2-21,0 2-29,0 0-44,0 3 1</inkml:trace>
  <inkml:trace contextRef="#ctx0" brushRef="#br0" timeOffset="570.2292">14115 10014 98,'0'0'28,"0"0"-22,0 0 24,0 0 3,0 0-9,0 0 17,0 0-12,-22 0-4,22 0 5,0 0-12,0 0-18,9 0-5,10 0 5,15 0 38,16 0 2,18 0-12,10 0-2,10 0-17,0 0 5,-2 0-2,-9 0-4,-9 0-2,-18 0-2,-15 0-4,-14 0 3,-12 0-1,-6 0 14,-3 0 52,0 0 1,0 0-24,0 0-26,0 0-14,0 0-5,0 0-5,0 0-27,0 0-11,0 0-23,3 0-46,0 0-74</inkml:trace>
  <inkml:trace contextRef="#ctx0" brushRef="#br0" timeOffset="13374.6985">5525 11239 28,'0'0'4,"0"0"0,0 0 5,0 0 0,0 0-2,0 0 8,0 0 8,0 0-5,-13-4-3,11 2 3,2 2 0,-1 0-4,1 0 3,-2 0-6,1 0-3,1 0 0,0 0 11,0 0 0,0-1 0,0 1-1,0 0-15,0 0 5,0-2-8,0 2-18,3 0 7,7 0 11,8 0 5,10 0 24,9 0-28,13 6 9,5 1-7,9-2 5,8 2-8,9-2 1,4 3 1,0-4 0,7 6-1,-1-3 3,-3 1-4,-2-2-3,-5-4-1,-14 1-7,-9-3 11,-10 0-4,-8 0 4,-12 0 7,-11 0-7,-5-3 4,-9 2 14,-3-2 18,0 3 34,0 0-11,0 0-24,0 0-12,0 0-16,0 0-3,0 0-1,0 0-3,0 0 0,0 0 0,0 0 0,0 0 0,0 0-3,0 0 2,0 0-2,0 0 0,0 0-11,0 0 1,0 0 2,0 0-31,-2 0-70,-6 9 4,-5-1-40</inkml:trace>
  <inkml:trace contextRef="#ctx0" brushRef="#br0" timeOffset="17466.0416">15635 12054 64,'0'0'35,"0"0"-6,0 0 18,0 0-10,0 0 32,0 0-31,0 0 17,-6-73 6,6 62-11,0 0-24,0 2 28,0 1-37,0 3 5,0 3 12,0 2-19,0 0-11,0 0-4,0 1-18,0 18 9,13 10 3,-2 9 6,2 5-3,-4 6 3,2 2 0,0 0 14,0-3-13,0-4-1,2-5 2,-4-6 3,1-5-7,1-7 3,-4-9-2,2-3 2,0-4-1,2-5 1,3 0-1,6-2 6,7-15 15,-1-10-2,1-6 2,-5-4 7,-3-5-18,0-4 7,-5-4-10,-4 1 4,0-2-7,-4 5-3,0 5-1,-3 10 0,1 12 0,-3 10-7,1 9-35,0 2-124,0 17-219</inkml:trace>
  <inkml:trace contextRef="#ctx0" brushRef="#br0" timeOffset="17820.4801">16239 12173 355,'0'0'20,"0"0"-16,0 0 8,0 0 27,0 0 5,0 0-42,3 0-2,11 0 2,9 0 42,9 0-19,3-1-4,3-1-13,-4-3-2,-2 3 8,-7 2-8,-7 0-6,-6 0-14,-5 0-49,-5 0-77,-2 8-108</inkml:trace>
  <inkml:trace contextRef="#ctx0" brushRef="#br0" timeOffset="18066.4926">16251 12310 427,'0'0'3,"0"0"2,0 0-3,0 0 46,0 0-21,0 0-13,95-25 11,-65 25-22,-1 0-1,-3 0-2,0 0-24,-4 0-33,-1 4-76,-7-2-209</inkml:trace>
  <inkml:trace contextRef="#ctx0" brushRef="#br0" timeOffset="18763.5473">16814 11998 313,'0'0'15,"0"0"10,0 0 45,0 0-37,0 0 20,0 0-9,0-36-28,0 36 8,0 0-3,0 0-18,0 0-3,0 7-17,-10 14 17,-3 8 0,-2 6 20,3-1-12,0 4-4,6-4-2,2-1 0,1-5-2,3-2 0,0-4 0,0-5 1,0-4-4,7-4 3,2-4-6,5-3 5,1-2 1,4 0 1,2 0 1,4-10 5,-2-6-7,0-2-1,-2-6-1,-3 1-3,-1-4-2,-5 0 6,-2-2 2,-6 0 0,-1 2-1,-3 4 2,0 5 1,0 3 0,0 8 5,0-1-8,0 5 4,0 2 3,0 1-7,0 0-1,0 0 0,0 0-8,0 0 0,-1 16-10,-7 9 18,-5 9 1,1 2 7,0 3-1,2-2-4,1-1 7,4-4-7,1-4 1,4-5-3,0-4-2,0-7-8,13-1-1,7-5-50,5-6-155</inkml:trace>
  <inkml:trace contextRef="#ctx0" brushRef="#br0" timeOffset="19139.8775">17262 12288 147,'0'0'262,"0"0"-254,0 0-1,0 0 8,0 0-9,0 0 27,-95 49-3,75-23-9,5-1-14,6-2-7,3-3 0,6-3-11,0-4-8,0-2 4,15-6 15,6-5 3,5 0 24,4-2-1,-2-15-11,-4-7 0,-8-4 22,-10-7 9,-6-3-13,0-2-20,-11 4 17,-6 7-30,2 11-6,3 12-6,0 6-46,-1 0-134,1 12-194</inkml:trace>
  <inkml:trace contextRef="#ctx0" brushRef="#br0" timeOffset="19500.6538">17496 12197 462,'0'0'23,"0"0"-16,0 0 9,0 0-16,0 0-15,0 0-11,8-4 26,17 4 0,8 0 8,8 0 20,3 0-23,0 0 0,-7 0 3,-7 0-2,-10 0 2,-8 0-8,-7 0 0,-5 0-9,0 0-41,-13 0-96,-13 0-154</inkml:trace>
  <inkml:trace contextRef="#ctx0" brushRef="#br0" timeOffset="19778.7411">17635 12042 396,'0'0'4,"0"0"23,0 0 24,0 0-24,0 0-27,0 0 4,-7 36 2,1 0 34,-5 4 14,-1-1-31,-1 1-12,0-6-5,2 1 5,-2-4-6,5-5-5,4-2-8,4-6-43,0-7-56,15-9-200</inkml:trace>
  <inkml:trace contextRef="#ctx0" brushRef="#br0" timeOffset="20789.195">18389 12044 394,'0'0'14,"0"0"13,0 0 37,0 0-25,0 0-12,0 0-12,-100-19-3,70 33-3,-2 5 4,0 3 0,0 5-8,2 0 2,4-1 0,2 1-3,7-4-4,7-3-4,7-3-7,3-3-10,0-4-7,18-5 28,7-2 9,6-3 0,5 0 3,0-7-8,0-7-4,-6-6-7,-5-4-2,-3-3 5,-7-6-2,-1 0 2,-5 0 0,-3 6 4,-5 5 3,-1 8 5,0 6 16,0 3-10,0 5-14,0 0-6,0 0-13,-1 6 19,-7 11 6,1 3-4,-2 3 2,6-1-4,3 1 0,0 1-1,0-4 0,6-5-1,7-1 0,1-4 2,4-3 4,4-2-3,2-5 0,1 0 4,-1 0 2,-2 0-3,-4-14-1,2-1 1,-2-7 0,1-5-2,0-6 3,1-3 1,-1-4-8,-1-1 5,0-5 0,-3 2-3,-3 2-1,-2 5-1,-5 10 2,-2 7 7,-2 10 7,-1 4-13,0 5-1,0 1-13,0 0-10,0 0 19,-13 11-7,-8 13 11,-6 14 10,-3 8-5,-1 4-5,4 4 0,0-2 1,5-4 0,5-2 1,6-9-4,5-3 1,4-4-1,2-5-10,0-1 12,3-4 1,9-1 0,6-4 4,0-1 7,2-2-11,5-2-1,3-7-7,3-3-8,1 0-164,-4-8-244</inkml:trace>
  <inkml:trace contextRef="#ctx0" brushRef="#br0" timeOffset="20979.0225">18669 12055 623,'0'0'0,"0"0"-3,0 0 3,0 0 9,90-7-1,-41 7-8,3 10-77,-8-7-365</inkml:trace>
  <inkml:trace contextRef="#ctx0" brushRef="#br0" timeOffset="22282.562">16087 14151 263,'0'0'36,"0"0"-28,0 0 31,0 0 58,0 0-26,0 0-5,-4-67-24,-9 62-32,-6 5 24,-4 0-13,-5 0-21,-7 5 0,-3 15 10,1 6-4,0 7-3,2 4-1,8 1-2,7-1-2,9-1 0,8-3-7,3-3 6,2-6-18,17-2 21,7-8-1,2-7-5,5-7 6,0 0 0,-2-5 1,0-15-1,-1-5 2,-3-9 3,-2-7-4,-1-3 1,-4-9-2,-3-3 2,1-4-1,-3-6 0,1 0-1,-3 0 0,-1 2-2,-2 12 2,-4 15 2,-3 15-1,-2 15 4,-1 5 0,0 2-5,0 0-6,0 9-16,-1 25 13,-11 15 9,-3 16 7,0 5-3,2 1 6,2 1 1,5-3-3,-1-5-2,5-6-4,2-7-2,0-9 0,0-6-6,0-5-15,2-7-23,10-10-131,2-11-94</inkml:trace>
  <inkml:trace contextRef="#ctx0" brushRef="#br0" timeOffset="22560.677">16625 14110 365,'0'0'23,"0"0"17,0 0 40,0 0-44,0 0-36,0 0 3,21-7 8,3 5 11,6-1-14,-5 1-7,-1-1 2,-1 3-3,-8 0-3,-2 0-100,-9-2-179</inkml:trace>
  <inkml:trace contextRef="#ctx0" brushRef="#br0" timeOffset="22783.8118">16535 14327 402,'0'0'0,"0"0"-10,0 0 10,0 0 37,0 0-5,98 3-14,-58-3-14,-1 0-4,-2 0-8,-2 0-128</inkml:trace>
  <inkml:trace contextRef="#ctx0" brushRef="#br0" timeOffset="23675.7609">17267 14066 334,'0'0'17,"0"0"71,0 0-25,0 0-34,0 0-7,0 0 2,0-16-13,0 16-2,0 0 8,0 0 0,-2 0-4,1 0-6,-1 0-7,-2 0-7,-1 14-2,-2 6 9,-3 6 10,1 7-7,-1 1 2,3 1-3,1-2 2,2-3-4,4-4 0,0-2 0,0-5-6,1-4-1,12-5 2,4-3 0,5-4 5,2-3 1,-1 0 11,2 0-5,-2-15-7,-1-2 2,-4-3 2,-2-5-4,-2-2 2,3-7-4,-2-2 2,0-3-2,-2-2-3,1 6 1,-7 7 3,0 8 1,-5 10 5,-2 3-3,2 5 0,-2 2-2,0 0 0,0 0-6,0 0-8,0 0 2,0 0-7,0 7 8,-2 10 11,-5 6 3,-1 5 7,-2 4-9,4 3 5,0-2-6,2-2 0,2-5 0,2-1 0,0-5-1,0-4 0,8-2-4,8-4-13,2-5-2,4 0 17,4-5-3,-5 0-18,-4 0-9,-4 0-37,-5 0 40,-3-5 24,1-2 3,0-1-9,3-1 9,3 2-20,1 1-29,2 0-93</inkml:trace>
  <inkml:trace contextRef="#ctx0" brushRef="#br0" timeOffset="24635.7154">18191 14139 10,'0'0'114,"0"0"-95,0 0 50,0 0 7,0 0-15,0 0-13,-55 0 11,55 0-6,0 0-22,0 0-31,2 0-2,17 0-17,14 0 19,12 0 19,9 0-8,4 0-7,-5 0 1,-6 0-2,-10 0-1,-10 0 0,-12 0 0,-14 1-2,-1 1-40,-4 1-84,-20-3-69</inkml:trace>
  <inkml:trace contextRef="#ctx0" brushRef="#br0" timeOffset="24915.6174">18315 13955 326,'0'0'39,"0"0"-14,0 0 15,0 0-14,0 0-26,0 0 0,0 46 73,-3 0-2,-5 5-21,-1 1-14,-1-4-32,3-3-4,-2-4 0,3-4-10,3-6-35,2-9-92,1-13-206</inkml:trace>
  <inkml:trace contextRef="#ctx0" brushRef="#br0" timeOffset="25177.1458">18969 13874 620,'0'0'8,"0"0"-1,0 0-7,0 0-8,0 0 8,0 0 14,-28 104 31,15-61-37,3 2-7,-2-1-1,0 0-16,-4-6-76,-1-12-208</inkml:trace>
  <inkml:trace contextRef="#ctx0" brushRef="#br0" timeOffset="25411.0354">18630 14330 413,'0'0'41,"0"0"-27,0 0-14,0 0 12,0 0 19,88 0 2,-43 0-19,3 0 0,5-3-7,1 0-1,-2 3-6,-4 0-3,-12 0-24,-15 0-168</inkml:trace>
  <inkml:trace contextRef="#ctx0" brushRef="#br0" timeOffset="25882.4368">18679 14536 337,'0'0'59,"0"0"1,0 0 6,0 0-59,0 0 9,0 0 1,80-50-9,-52 47-3,3 3-5,-2 0 7,0 0-3,-3 2 2,-4 8-1,-5 7 1,-9 0-6,-6 8 0,-2 2-4,-9 3 4,-14 1 3,-8-1-2,-6 2 11,0-2-12,1-3 0,4-2 3,6-7-3,5-6 0,9-4-2,6-6 6,6-1-4,0-1 8,0 0-8,2 0-13,18 0 13,7-5 23,13-3-13,5-1-7,6 1 3,-2 2-4,5 1-2,-4-1-22,-2 2-28,-11-8-378</inkml:trace>
  <inkml:trace contextRef="#ctx0" brushRef="#br0" timeOffset="26817.9255">19609 14330 256,'0'0'37,"0"0"-15,0 0 66,0 0-12,0 0-19,0 0 11,14-58-16,-15 56-31,-14 1 18,-6 1-28,-8 0-4,-3 1-2,-5 12-2,4 4 3,3 3-1,6 0-5,3 1 0,5 1 1,7-1-5,5-3-2,4-1-7,0-5 0,1-4-5,14-1 18,4-7 9,5 0-7,4 0-2,-1-5 0,-1-8-1,-5-5-1,-2-4 0,-4-3-4,0-3-1,-3-3 7,0 3 2,-5 4-1,-2 5 0,-1 11 9,-4 4-8,0 4 14,0 0-16,0 0-7,0 0-4,-1 12-11,-5 10 22,1 3 15,2-1-13,3-1-1,0-3-2,0-3-4,11-3 5,2-4 0,4-4 3,6-2-3,4-4 3,3 0-2,0 0-1,-5-2 0,-1-11 0,-2-6-1,-4-1-1,-1-9 2,-2-4 1,0-4 1,-1-6 3,-3-4-5,3-6 1,-1 1-1,-1 3-1,0 5 1,0 8-2,-5 11 2,-2 9 0,-4 5 5,2 5-3,-3 6 1,0 0-3,0 0 0,0 0-7,0 12-22,-13 14 28,-7 8 1,1 9 6,-2 4-2,-1 1-4,4 1 3,-2 1 3,7-6-3,1 0 4,6-6-4,3-2-3,3-7 5,0-4-4,0-6-2,0-5-2,0-4-2,6-2 2,0-1 0,6-1-22,3-2-31,6-4-101,2 0-247</inkml:trace>
  <inkml:trace contextRef="#ctx0" brushRef="#br0" timeOffset="27098.3363">19861 14175 332,'0'0'69,"0"0"-60,0 0-2,0 0 5,79-24 5,-58 22 7,-1-2 4,-1 1 10,-3 1-9,-4 1-20,3-1-9,-3 2-2,-3 0-62,-4-3-325</inkml:trace>
  <inkml:trace contextRef="#ctx0" brushRef="#br0" timeOffset="27672.9545">20325 13858 314,'0'0'25,"0"0"-18,0 0 3,0 0-6,0 0 8,85-36-5,-62 36 1,-3 0-3,-3 0-1,-4 0 2,-2 3 1,-1 5-2,-6 3-3,-2 1 14,-2 6-8,0 2 14,-2 2-3,-10 1-5,-6 0 5,-1-1-4,0-2-4,1-1 2,2-2 1,2-1-7,5-6-2,3-3 3,3-4-6,3-3-1,0 0 1,0 0 1,0 0-3,0 0 0,10 0 18,12 0-1,8 0-4,9 0-5,6 0 0,3-2-5,-1-3 2,-2-2 0,-4 2 8,-1 1 12,-11 1 4,-8-2-3,-7 2 6,-8 1-8,-5 1-3,-1-1-9,0 2-12,0 0 0,0 0-71,-10 0-115,-8 2-41</inkml:trace>
  <inkml:trace contextRef="#ctx0" brushRef="#br0" timeOffset="30808.6289">18304 12535 273,'0'0'47,"0"0"-20,0 0 18,0 0 12,0 0-3,0 0-8,0 0-13,-12 0-11,12 0-3,0 0 14,0 0-8,0 0 0,0 0-19,0-2-6,9 2-9,8-1 9,10-1 20,9 2-7,4-1-9,2 1-3,-6-1-1,-5 1 8,-8 0-8,-8 0 0,-9 0 0,-6 0-2,0 0-20,0 0-82,-19 4-149,-7 2 5</inkml:trace>
  <inkml:trace contextRef="#ctx0" brushRef="#br0" timeOffset="31161.8647">18201 12663 129,'0'0'38,"0"0"-18,0 0 28,0 0 22,0 0-10,0 0-2,-2 0-33,2 0-17,0 0 6,5 0 7,2 0-12,9 0 47,8 0 15,6 0-16,4 0-23,3 0-19,0 0 1,-5 0 7,-3 0-12,-9 0-2,-8 0 1,-4 0 1,-5 1-6,-3 1-3,0 0-3,0 3-5,0 5-57,0 3-141,-12-4-94</inkml:trace>
  <inkml:trace contextRef="#ctx0" brushRef="#br0" timeOffset="32031.967">19537 14715 250,'0'0'80,"0"0"-68,0 0 93,0 0-37,0 0 23,0 0-59,-25-7-21,25 6 20,0-1 10,0 2-8,0 0-33,0-1-7,10 1-3,5-2 10,9 2 23,9-1-2,0 1-17,-1 0-2,-4 0 7,-2 0-7,-5 0-2,-8 0-1,-5 0-1,-8 0-53,0 0-36,0 0-29,-17 4-120,-4-1 38</inkml:trace>
  <inkml:trace contextRef="#ctx0" brushRef="#br0" timeOffset="32316.5075">19497 14834 119,'0'0'56,"0"0"-32,0 0 81,0 0-58,85 0 9,-58 0 11,4-1-22,2 0-23,-6 1-1,-6 0-2,-5 0 1,-7 0-10,-3 0 4,-3 0 5,-3 0-12,0 0-2,0 0-5,0 0-31,0-2-171</inkml:trace>
  <inkml:trace contextRef="#ctx0" brushRef="#br0" timeOffset="34712.443">8815 11289 45,'0'0'85,"0"0"-41,0 0-2,0 0 25,0 0-25,0 0-22,0 0 10,-77-7 5,77 7-15,0 0-15,0 0 0,0 0-5,0 0-4,0-2-4,0 2-7,0 0-8,12 0 23,9 0 38,13 0-20,15 0-1,11-1 0,10-1-4,8 0-7,10-1-6,7 0 4,5 0 5,3 2-7,-8-1-2,-5 2 2,-11 0-2,-8-3 0,-12 3-2,-14-3 2,-17 1 0,-10 2 0,-12 0-2,-6 0 2,0 0 7,0 0 12,0 0-10,0 0-9,0 0-15,0 0-55,-11 0-81,-8 0-99</inkml:trace>
  <inkml:trace contextRef="#ctx0" brushRef="#br0" timeOffset="35289.5881">8769 11376 289,'0'0'4,"0"0"5,0 0-7,0 0 9,0 0 16,0 0-14,-14 0-13,14 0 0,0 0-2,0 0-2,0 0 4,7 0 7,3 4 11,10-3 12,6 3 5,11-1-7,13-2-6,8 0-2,15-1-2,15 0 2,14 0-4,11 0-2,2-2-2,-3-3-11,-12 1 1,-12 0-1,-15 1-1,-18-1-1,-13 0-2,-15 1 6,-13 1-3,-6 1 2,-7-1 7,-1 2 39,0 0 31,0 0-26,0 0-23,0-1-10,0 1-9,0 0-11,0 0 0,0 0-9,0 0-6,0 0-43,0 0-47,2 0-49,-2 0-87</inkml:trace>
  <inkml:trace contextRef="#ctx0" brushRef="#br0" timeOffset="39019.0015">7190 12698 25,'0'0'10,"0"0"-10,0 0 0,0 0 3,0 0 0,0 0-3,0 0-4,-17-10-10,17 7 14,2 2-13,1 0 3</inkml:trace>
  <inkml:trace contextRef="#ctx0" brushRef="#br0" timeOffset="39571.4102">7190 12698 16,'43'-30'58,"-43"30"-20,0 0-25,0 0-13,0 0 0,0 0 11,0 0-4,0 0 0,0 0 2,-6 0 0,-3 0-2,-3 5-4,3 1-3,-4-1 1,2 1-1,-5 0 0,4-2 1,-1 1 1,-1-1 0,-1 1 17,0-1-10,-1 0 1,-1 0 7,0-1 4,0-1 2,3 0 7,1 1 16,0 0-8,1-1-3,1 0-5,0-2-3,3 3-1,4-3 13,1 0-21,3 0 4,0 0-7,0 0-15,1 0-29,16 0 29,17 0 7,15-7 14,16-6-5,15-4-3,8 0-1,1-4-3,4 4 6,-4 2-2,-4 2-4,-13 2-1,-19 3-8,-19 2 0,-17 3-3,-11 1 3,-6 2 0,0 0 12,0-3-12,-13 3-17,-5 0-40,-5 0 7,-6 0-118,-3 3-38</inkml:trace>
  <inkml:trace contextRef="#ctx0" brushRef="#br0" timeOffset="40112.0501">6917 12884 475,'0'0'17,"0"0"-17,0 0 0,0 0-17,0 0 15,0 0-2,-10 0 4,10 0 3,8 0 31,7 0-9,9 0 13,13-6 18,14-6-10,10-2-23,14-3-1,4 1-2,3 0-9,3 0-4,0 1-3,-5 1 3,-7 2-7,-14 1 0,-17 2-1,-17 2 1,-13 3 4,-5 4-1,-7-1 5,0 1 39,0 0 8,0 0-19,0 0-18,0 0-5,0 0-11,0 0-1,0 0 0,0 0-2,0 0 2,0 0-2,0 0 2,0 0 0,0 0-1,0 0-2,0 0 0,0 0-5,0 0-4,0 0-31,0 0-70,0 0-103,9 0-279</inkml:trace>
  <inkml:trace contextRef="#ctx0" brushRef="#br0" timeOffset="41807.7849">9251 12834 182,'0'0'22,"0"0"-12,0 0 6,0 0 11,0 0-8,-91 10 1,73-7 14,-1 0-6,-5 1-3,0 0 22,0-1 12,-1 0-35,10-3 35,4 0-25,7 0-6,4 0 3,0 0-31,3 0-34,16 0 34,14 0 5,12-6 14,19-5-10,7 1-8,4-2 3,-1 1-2,-5 0 0,-10 0-1,-10 2 4,-9 1-5,-14 5 2,-12 0-2,-9 2 0,-5 1-3,0 0-4,0 0-27,-2 0-34,-11 1-62,-8 5-57</inkml:trace>
  <inkml:trace contextRef="#ctx0" brushRef="#br0" timeOffset="42461.8089">9065 12989 470,'0'0'0,"0"0"-62,0 0 31,0 0 31,0 0 10,80 4 45,-37-4-8,10 0-22,3-3 20,4-4-14,-1-3-3,-4 1 2,-5 1-4,-9 0 0,-8 2-8,-13 3-4,-7 1-10,-8 1-3,-4 1 4,-1 0 28,0 0 11,0 0-15,0 0-8,0 0-7,0 0-3,0 0-4,0 0-6,0 0-1,0 0 0,0 0 1,0 0-1,0 0 4,0 0-4,0 0 0,0-2 3,0 2-2,0 0-1,0 0 0,0 0-1,0 0 1,0 0 5,0 0-5,0 0 0,0 0 0,0 0 0,0 0 1,0 0-2,0 0 1,0 0-3,0 0 4,0 0-2,0 0 1,0 0 0,0 0 5,0 0-5,0 0 0,0 0 0,0 0 0,0 0 0,0 0 0,0 0-1,0 0-2,0 0-1,4 0-21,9 0-83,4 0-47,4 0-316</inkml:trace>
  <inkml:trace contextRef="#ctx0" brushRef="#br0" timeOffset="43698.0652">11338 12722 421,'0'0'20,"0"0"-3,0 0-12,0 0-1,0 0-1,0 0-3,0 0-2,-9 0 2,9 0 18,0 0-3,0 0 18,0 0-21,0-1-4,6-4-2,17-2 4,9-2 3,7-1-8,4 2-1,3-1-3,1 0-1,2-1 0,3 2 0,-2-1 1,0 1 0,-8 2-1,-11 4 5,-9-1-5,-10 2 0,-9 1-4,-3 0-7,0 0-28,0 0-66,-3 6 41,-9 5-36</inkml:trace>
  <inkml:trace contextRef="#ctx0" brushRef="#br0" timeOffset="47290.0159">12576 12429 122,'0'0'20,"0"0"8,0 0 7,0 0 77,0 0-32,0 0-40,16-27-29,-16 27 4,0 0-13,0 0-2,-3 7-17,-13 14 8,-8 11 9,-7 10 29,-4 8 2,1 6-25,-2 5 9,4-3 3,-1-5-7,3-8-4,5-8-4,3-10 3,6-5-6,7-8 7,3-4-7,3-6 0,3-1-12,0-3-20,0 0-21,0 0 14,14-2 17,4-10-37,4-1-67,0-3 4</inkml:trace>
  <inkml:trace contextRef="#ctx0" brushRef="#br0" timeOffset="47717.5158">12685 12560 173,'0'0'38,"0"0"-4,0 0-8,0 0-26,0 0 0,0 0 27,-61 53 17,31-15 2,-3 4 0,1 4-1,-2 2 1,1-1-25,0-1 1,2-1 3,2-2-7,8-7-5,4-7-7,7-9-2,4-6-8,4-8 3,2-1-1,0-2 2,0-3 5,0 0 13,0 0 3,0 0 11,0 1-13,0-1-10,0 2-9,0-2-1,0 0-11,0 3-27,-1-1-23,-4-2-133,-3 0-133</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33:13.849"/>
    </inkml:context>
    <inkml:brush xml:id="br0">
      <inkml:brushProperty name="width" value="0.05292" units="cm"/>
      <inkml:brushProperty name="height" value="0.05292" units="cm"/>
      <inkml:brushProperty name="color" value="#FF0000"/>
    </inkml:brush>
  </inkml:definitions>
  <inkml:trace contextRef="#ctx0" brushRef="#br0">8738 7117 12,'0'0'48,"0"0"-36,0 0-3,0 0 2,0 0 7,0 0-8,0 0-1,0 0-3,0 0 2,0 0 2,0 0-10,0 0 2,0 0-1,0 0-1,7 0 20,5 0-10,2 0-2,4 0-4,-2 0-2,-1 0 2,6 0-4,-3 0 4,3-2-4,-4 2 0,-3-2 2,-2 1-2,-3 1-3,0 0 3,-3-2 1,0 2 3,1-1-4,-1 1 0,2 0 1,-1-2-1,5 2 1,-2-1-1,1 1 0,5-2 0,-2 1 3,1 1-1,-3-3-2,-1 2 3,0 0-2,-3-1-1,0 2 0,-3 0 1,-1 0 1,2-1-2,0-1 0,4 1 9,1 1-6,1-2 3,4 1-5,1-2 2,2 2 3,2-3-3,-1 2 4,2 0-4,-3-1-2,-4 1 2,0 1-1,-3 0-1,-1-1 1,-1 2 2,-1-1-2,-3 1 3,6 0-4,-3 0 0,0 0-1,2 0 3,2 0-3,1 0 1,0 0 0,2 0 0,-2 0 0,-2 0 1,1 0-1,-1 0 1,1 0 2,-2 0 0,3 0 2,-1 0-3,-1 0-3,-1 0 0,-3 0 0,4 0 0,-3 0 0,-2 0 0,1 0 0,-2 0 2,4 0 2,-1 0-4,0 0 4,4 0 5,-2 0-6,0 0 0,2 0-1,-3 0-2,5 0 2,-3 0 1,2-2-1,0 2 2,0-1-2,-1-1-2,1 2 1,-1 0-1,-1 0 0,-1 0 1,2 0-1,1-1 0,-1 1 2,-3-2-2,2 2 0,-1-2 0,-2 2 0,2 0 0,1 0 1,-1 0-1,4 0 0,-3 0 0,6 0 1,0-3 3,-1 3-3,3 0-1,-2 0 0,1-1 1,-2 1-1,-1 0 0,-2 0 0,2 0 2,-4 0 0,1 0-2,0-2 0,4 2 0,-2-1 0,6-1 1,-1 2-1,3-1 4,1-1-2,0 2-1,1-5-1,0 2-1,1 1 1,1-2 1,3 4 0,1-3 1,2-1 9,0 1-1,1 2-8,-2-1 3,0 1-3,-4 1-1,-2-3 2,-1 2-3,-1-1 2,0 2-1,-2-3 4,2 3-5,3-2 1,3 0 3,0 1-2,1 0-2,2-1 1,0 1-1,-2-2 2,-3 3 0,1-1 1,-6 0-3,1 1 3,-2 0-2,-2-2 0,-2 2-1,2 0 1,-3 0-1,4 0 1,2 0-1,3-1 0,6-1 1,2-1-1,0 1 2,-1 2-2,-2-3 0,-4 1-2,-4 0 2,-1 0 0,-3 1 2,-1-1-2,2 0 1,2-3-1,2 2 0,2-1 0,6-1 2,4 0-2,1 1 0,0 1 0,1-2 0,-4 5-1,0-3 2,-4 1 0,-4 0 1,0 1-1,1 0 1,2-1 3,-1-1-1,3 1 6,-1 2-7,0-1 1,-3-1-3,-1-1 2,-2 1 0,-4-1 1,2 3-2,-3-2 0,-4 1 2,2-1-3,-4 2 1,-4-1-2,0 1 2,-6 0-5,-1 0 6,-1 0-3,-1 0 5,0 0 7,0 0-5,1 0-7,-1-1 3,0 1 1,0 0 0,0 0 5,0 0 10,0 0 7,0 0 5,0 0-2,0 0-1,0 0-6,0 0-11,0 0 0,0 0-7,0 0 0,0 0 0,0 0-4,0 0 0,0 0 1,0 0 3,0 0-4,0 0 4,0 0-4,0 0 1,0-2-1,0 2 1,0 0-2,2 0 2,0-1-1,1 1 2,-2-2-2,1 2 0,-2 0 1,0 0 1,0 0 1,0 0-2,0 0 2,0 0 3,0 0-4,0 0-2,0 0 0,0 0-11,0 0-46,0 0-164,-16 0-181</inkml:trace>
  <inkml:trace contextRef="#ctx0" brushRef="#br0" timeOffset="2287.4975">8844 7358 11,'0'0'9,"0"0"8,0 0-1,0 0-5,0 0 7,0 0 4,81-15-6,-71 14 1,-1-2-1,0 0 5,4-1-4,-1 0 5,4 1 0,-2 0-1,2 0-10,-1-1-2,2 0-4,2 1 7,2 0-6,-1 0-3,-1 0-3,-1-1-1,-6 3 1,1 1 1,-3-2 1,4 1-1,0-2 0,6 0 2,0 0 2,5 0-4,5-1-1,-2 0 3,2 0-2,0 0 0,-2 1 3,-1 0-4,-3 3 1,1-1 0,-4 1-1,-2 0 0,0 0 0,-3 0 1,0 0-1,-4 0 0,2 0 0,-1-2 1,2 1-1,5 0 0,4-1 0,3 1 0,2 0 0,-2-1 0,3 1 0,-2-1 2,-1 0-1,-5 1-1,3-1 0,-1 2 0,-3-3 0,5 1 2,-3-1-2,3 1 1,-1-2-1,-1 4 0,4-4-1,2 0 1,5 3 0,1-4 3,3 2-2,2-1-1,3 0 0,3 0-1,-2-1 1,-1 2 0,-2-1 1,-7 2-1,-3-1 0,-5 2 1,-4-2-1,2 0 0,-2-2 1,4 2-1,3 0 1,1-1-1,7 1 3,1-1-2,2 1 0,0 3-1,-4-2 1,1 1-1,-3 1 0,-4-2 0,-2 2 0,-4-1 1,-2 0-1,3-1 0,3-3 2,3 2-2,3 1 2,3-2-2,0 1 1,5-2-2,2 3 1,1 1 0,0-2 1,-1 1 2,-2-1-3,-5 2-3,-4 1 3,-3-5 0,-2 0 0,-3 1 0,0 0 1,-1 0 2,-1-3-3,1 4 0,4-1 1,-2-2 1,5 2 7,0 1 1,2-1 12,0-1-14,2 2-2,-3-1-4,3 1 1,-2 1-1,-4 0 0,-2 2 2,-6 0-4,-3-3 1,-2 3 0,-3 0 0,4-3-1,0 3 2,2-1 0,3 0-2,-4-2 1,1 1 1,-3 2-2,-2-1 0,-3 1 0,-3-3 2,-4 3-1,-1 0-1,-1-1 1,2-1 4,-1 2 2,0 0-2,-2 0 6,0 0-2,-1-2 1,1 1 2,1-1 6,0 0-12,-3 2-1,1 0 1,-1 0 0,0 0 0,1 0 12,-1 0 9,0 0 1,0 0-7,0-1-2,0 1-9,0 0-2,0 0-7,0 0 2,0 0 0,0-1-2,0 1 0,0 0-1,0-2 1,0 2-1,0 0 1,0 0-1,0 0 1,0 0 1,0 0-1,0 0-1,0 0 0,0 0 1,0 0-1,0 0 0,0 0 0,0 0-1,0 0-3,0 0-4,0 0-4,2 0-27,3 0-37,2-1-71,-1-3-99</inkml:trace>
  <inkml:trace contextRef="#ctx0" brushRef="#br0" timeOffset="15405.1402">12870 4555 217,'0'0'7,"0"0"-7,0 0 2,0 0 4,0 0 26,0 0 4,0 0-24,0 0-12,-33-14-1,33 14-4,0 0-5,6 0 7,10 0 3,11 0 1,16-2 10,19 1-3,23-2 3,20 2 21,16 1-19,12 0-12,5 0 0,8 2-1,4 10 1,2 0-1,11 1 3,-1-2-3,5 1 0,2 2 0,-4-1 0,-5-3-1,-11-1 2,-13-3-2,-9-5-7,-15-1 6,-14 0 4,-15-1-4,-20-7-10,-14 0 11,-11 0 1,-11 0 8,-8-1 16,-7 3 0,-5 1 17,-2 2-22,-5 3 16,0 0 5,0 0-16,0 0-13,0 0-7,0 0-3,0-1 0,0 1-1,0 0 0,0 0-2,0 0 0,0 0-8,0 0-47,3 4-106,3 0-18</inkml:trace>
  <inkml:trace contextRef="#ctx0" brushRef="#br0" timeOffset="15564.4158">16203 4570 480,'0'0'0,"0"0"-120</inkml:trace>
  <inkml:trace contextRef="#ctx0" brushRef="#br0" timeOffset="17234.5189">8532 7096 161,'0'0'19,"0"0"-19,0 0-4,0 0 4,0 0 2,0 0 1,-48 2 2,44-1-5,-2 0 2,0 2 2,1-2 4,1-1 14,3 2 12,-1-2 14,2 0-21,0 0-9,0 0-7,0 0-3,0 0-5,0 0-3,6-7 0,18-8 0,10-12 24,14-2-10,3-2 3,7 1-3,-1 7 6,-1 1-12,-8 9-4,-15 4-4,-14 4 2,-9 2-2,-8 3 0,-2 0-5,0 0 5,0 0 6,0 0-6,0 0-9,0 0-36,0 0-32,-10 3-53,-7 8 17</inkml:trace>
  <inkml:trace contextRef="#ctx0" brushRef="#br0" timeOffset="17961.9903">8478 7174 14,'0'0'52,"0"0"-19,0 0-13,0 0-2,0 0-8,0 0 16,50-13 11,-20 1-29,5-3 13,2 1-12,4-3 6,2 0 10,-3 1-9,-4 0 10,-6 7-17,-8 1-5,-10 2 3,-6 6-6,-6-3 7,0 3 18,0 0 30,0 0-10,0 0-21,0 0-21,2 0 0,-2 0-3,0 0 0,0 0-1,1 0 6,-1 0-3,0 0-2,0 0 3,0 0 7,0 0 7,0 0-13,0 0-1,0 0 1,0 0-2,0 0-2,0 0 5,0 0-6,0 0 0,0 0 5,0 0 1,0 0-2,0 0-2,0 0-1,0 0-2,0 0 1,0 0 0,0 0 0,0 0 2,0 0 4,0 0-2,0 0 2,0 0-2,0 0-4,0 0-7,0 0-4,0 0 11,0 0 0,0 0 6,0 0-5,0 0 0,0 0-1,0 0-2,0 0-41,0 0-177,1 0-133</inkml:trace>
  <inkml:trace contextRef="#ctx0" brushRef="#br0" timeOffset="25594.7811">17880 6163 74,'0'0'31,"0"0"-25,0 0 0,0 0 3,0 0 4,0 0 1,0 0-12,3 0 10,-3 0 8,1 0 6,-1 0-9,0 0-4,0 0-6,0 0-1,0 0-2,0 0 3,0 0-6,0 0 2,0 0-3,0 0-3,0 6 1,0 6 2,0 2 1,0 4-1,0 1 1,0 0 0,2 1 0,1-3-1,-2 2 5,4-5-5,-4 1 0,2-3 5,-2 1-5,1 0 2,-2 0 1,0 2 1,0 0-4,0 2 7,0 2-5,0-2 5,0 1-4,0-1-2,0 0 4,0 0-4,0 0 2,0-2 7,0 1-5,0-1 1,0 2 6,0 2-3,0 0 16,0 1 7,0-1-17,0 0-7,0-1-5,0 3 2,0-1 9,0-3-7,0 2 6,0-2-2,0 1-9,0 3 6,0 2-3,2 2 8,1-1 0,-2 0-9,1-2-3,-2 3 1,4-3-1,-4 0 2,0-3-1,0 1-2,0 0 1,0-3 3,0 3-4,0-3 2,0 2-2,0-1 4,0 3-3,0-5 1,0 2 3,0 1-3,0-1-1,0 3 0,0 1-1,0 0 2,0 1-2,0 2 2,0-1-2,0-2 0,0 2 3,0-3-3,-4-1 0,1 0 0,0-1 2,-1-1-1,2-1-1,0-3 0,2-3 1,-1-4-1,1-1 0,0-3 2,0-1-2,0 0 0,0 0 0,0-2 4,0 0-8,0 0 9,0 0-5,0 3 1,0-3-1,0 0 0,0 0 0,0 0 3,0 0 0,0 0-3,0 0 4,0 0-3,0 0 1,0 0-1,0 0-1,0 0 1,0 0-1,0 0 0,0 0 2,12 2-1,4-1 2,1 2 0,3-1-2,0-2 0,3 1-1,2-1 0,3 0 1,0 0 0,2 0 0,1 0 1,-1 0-2,2 0 1,-3 0 0,0 0-1,1 0 0,1 0 1,3 0 0,2 2-1,3 4 0,-2-2 0,0-2 0,-1 3 0,0 2 0,-4-3 1,-2 0-1,-4-1 0,-2-2 0,3 0-1,-5 1 4,0 0-3,-1-1 2,5 1-2,0-1 0,7 2-1,0 1 1,0-2-1,-2 1-2,1 1 3,-4-1 3,-1 0-2,-2 0-1,-1 1 0,-3 0-1,0-4-1,6 3 2,1-3 0,6 0 0,4 0 2,5 0-1,2 0-1,-1 0 0,-2 0 1,-3 0 0,-1-3-1,-4 0 1,-2 1-1,-4 0 0,2 1 0,-1-2 1,2 2-1,2-1 0,0-1 2,1 3-2,0-4 1,1 3-2,-3 1 1,1-2 0,-1 2 1,-5-1-1,-4 1 3,-3 0 0,-2 0-1,-2 0 4,1 0-5,0 0 13,1 0-13,0 0 4,-2 0 4,-2 0-2,-1 0-5,-5 0-1,-2 0-1,-6 0-7,0 0-52,-15-7-162</inkml:trace>
  <inkml:trace contextRef="#ctx0" brushRef="#br0" timeOffset="27149.907">18068 7599 19,'0'0'20,"0"0"-14,0 0 0,0 0-3,0 0-3,0 0 2,-46 0-2,40 3-2,-1-2 2,1 2 0,-1-2 2,1 2-2,-1-2 0,-1 1 0,0 0-1,3-1 1,2 1 0,1-2 2,2 0 3,0 0 5,0 0 12,0 0 9,0 0-6,0 0 3,0 0-6,0 0 1,0 0 2,0 0-5,0 0-5,0 0 3,0 0-5,0 0 9,0 0-1,0 0 14,0 0 1,0 0 1,0 0-23,0 0-2,0 0 10,0 0-4,2 0 2,3 0-16,5-4 0,-1 0-2,4-2 3,2 1-4,0 1 0,0-1 0,0 0-1,3-3 1,2 1 5,0-3-3,1 0-2,0 0 2,1-1 0,4-3 1,0 0 9,0-1-1,-3-1-4,-3 3 5,1 1 0,-2-1-2,2-2 9,1 4-15,-2-2-1,-2 1 4,3 0 6,-1 0 2,1 0-13,2-1 3,-1-1-4,0 1 8,1 0-10,-2 3 2,4-1 3,-7 3-2,1 1 1,-2-1 3,-2-2-1,4 2 2,-2-2-3,6 0 0,1-2-3,2 1-1,-4-2 1,2 2 1,1-3-1,1 4 3,0-3-4,6-1 1,-2 2 0,-1 0 3,-2 1-1,-4 1-1,-1-3-1,0 4 2,2-2 1,-1-2-4,4 1-1,-1-1 3,-2 1-3,1-2 2,-3 2-2,0-2 4,0 1-4,-4 2 0,0 0 2,1-3 3,-2 4-2,2-2-3,-1 0 1,5 1 1,0 0-4,3 1 1,-1 1 1,-1 1 0,1-2 0,1 1 0,-3 0 1,3 2 1,-2-4 1,-2 2-1,0 1-2,-1 1 4,-3 0 1,-1 1-3,-5 2 7,-2 0 3,-3 1-1,-2 1-3,0 1 2,-2-1-3,-1 0-4,2 1 0,-3 1-2,2 0 0,-3 0-1,0 0-2,0 0-7,0 0 1,0 0-20,0 0-67,0 0-37,0 0-20,0-2-91</inkml:trace>
  <inkml:trace contextRef="#ctx0" brushRef="#br0" timeOffset="27524.6918">19922 6559 280,'0'0'9,"0"0"3,0 0 2,0 0 16,0 0-5,0 0-7,10-12-5,-10 12 12,0 0-10,0 0-13,0 0-2,0 11 0,0 9 2,0 9 9,0 5 6,3 4 1,-3-1-10,3-1 0,-1-2 9,-2-3 7,3-6-2,-2-4-4,3-6-5,0-3-5,-3-2-3,1-4-4,-2-3 6,0 0-6,0-1 0,0 0-1,0-1-2,0-1-38,0 0-61,0 0-20,-2-8-36</inkml:trace>
  <inkml:trace contextRef="#ctx0" brushRef="#br0" timeOffset="27936.7829">19928 6617 170,'0'0'9,"0"0"10,0 0 34,0 0 13,0 0-11,0 0-24,30-78 8,-23 71-18,1 1 7,0 0-17,-1 3 0,3-1 8,0 2-15,-1 0 0,-1 1 0,-1 1-8,2 0 0,3 0 2,0 5-4,2 8 2,1 3 2,-2 1 2,-3 2 0,-4 1 0,-3 1 2,-3 0-2,0-3 2,-10 1-1,-11-5 6,-2-2-2,-5-5 15,-3-4 16,-1-3 17,0 0-19,5 0-2,3 0-17,6-5-8,8 1-7,4-1-17,3-1-110,3-3-283</inkml:trace>
  <inkml:trace contextRef="#ctx0" brushRef="#br0" timeOffset="28845.183">17810 7711 242,'0'0'41,"0"0"-24,0 0 7,0 0 14,0 0-22,0 0-13,-2 0-2,-6 10 1,1 4 15,-1 0-8,3-2-5,0 4 3,5-1-5,0-3-2,0 1 0,5-3 0,11-4 6,1 1 21,0-4-7,0-3-9,-2 0-5,-1 0 9,-4-3 4,-1-8 12,0-5-9,-3-2-2,1-2-6,-4 0 6,-3 0 5,0 3-18,-1-1 12,-11 4-18,0 2 0,-3 6-1,-3 4-30,-7 2-140</inkml:trace>
  <inkml:trace contextRef="#ctx0" brushRef="#br0" timeOffset="30419.0349">18613 6933 288,'0'0'27,"0"0"14,0 0 35,0 0-25,0 0-5,0 0-19,-5-11 6,5 11-11,0-2 1,0-1 13,0-2-21,0 2-10,0 0 19,0-1 12,0 1-19,0-1-12,4 4-1,10 0-4,3 0-1,3 0-3,4 11-6,-3 11 7,-3 6-2,-4 2-1,-3 1 1,-6 0 3,-4-2 2,-1-7 0,0-6 5,0-5-4,0-8 0,0 0 0,0-3 5,0 0 0,0 0 22,0 0 27,0 0 8,0-12-8,0-9-38,3-4-10,3-2-1,-2-6-5,4 1-1,-1-2 0,2 0 0,3 0-1,0 6-13,3 5-16,-4 8-63,5 4-66,-6 4-91,-4-3-177</inkml:trace>
  <inkml:trace contextRef="#ctx0" brushRef="#br0" timeOffset="32775.7288">9545 9131 106,'0'0'13,"0"0"-3,0 0 0,0 0 5,0 0 10,0 0-5,0 0-9,-48 0-7,48 0 5,0 0-6,0 0 8,0 0 9,0 0-2,10-2-12,12 1 14,17-4-9,16-1 7,17 0 3,15 2-10,10-4 5,11 5-15,6-3 20,1 1-13,-2 2-2,-14 0-6,-13 2-5,-17-2 3,-20 1 2,-19 1 0,-13-1 0,-14 2-1,-3 0-11,0 0-4,0 0 15,0 0 1,0 0-44,-8 0-86,-6 0-69</inkml:trace>
  <inkml:trace contextRef="#ctx0" brushRef="#br0" timeOffset="33247.6222">9485 9317 250,'0'0'0,"0"0"-6,0 0-22,0 0 22,0 0 6,0 0 33,67 0-16,-24-4 9,7 1 9,7-2-10,8 0-1,10-2-7,5 0 4,10-1 14,5-2-6,2 3-16,-8-2-7,-9 1-5,-13 2 5,-13 0-5,-13-2 2,-15 2-2,-12 3 9,-7 1-3,-6-1 32,-1 1 29,0 2-16,0 0-22,0-1-21,0 1-9,0-1-8,0 1-5,2 0-20,-2 0-25,0 0-99,0-3-114</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5:48:57.136"/>
    </inkml:context>
    <inkml:brush xml:id="br0">
      <inkml:brushProperty name="width" value="0.05292" units="cm"/>
      <inkml:brushProperty name="height" value="0.05292" units="cm"/>
      <inkml:brushProperty name="color" value="#FF0000"/>
    </inkml:brush>
  </inkml:definitions>
  <inkml:trace contextRef="#ctx0" brushRef="#br0">14099 6338 13,'0'0'79,"0"0"-16,0 0-12,0 0-1,0 0-18,0 0-8,-2 0-6,2 0-2,0 0-4,0 0 1,0 0 14,0 0 12,0 0-4,0 0-4,0 0-3,0 0 4,0 0 2,0 0 1,0 0-5,0 0-21,0 0-7,0 0 0,0 0 5,6 0-7,10-2 3,7-4 30,8-3-24,1-1-3,2 3 11,-1-2-6,-5 2 8,-8 1 3,-9 1-8,-8 2-6,-1 0 1,-2 1-4,0 2-1,0-1-4,0 1-3,4 0-51,5 0-150,3 3 30,-6 3-38</inkml:trace>
  <inkml:trace contextRef="#ctx0" brushRef="#br0" timeOffset="389.4278">14122 6489 38,'0'0'4,"0"0"-4,0 0 46,0 0 30,0 0-46,0 0 19,17 7 60,7-7 12,7 0-53,8 0-36,0 0-5,-5-5 7,-3 0 1,-7-2-12,-9 2-8,-7 1-1,-6 1-3,0 2 3,-2-1 2,0 0-3,0 1-13,0 1-3,0-2-32,3 2-121,3-7-255</inkml:trace>
  <inkml:trace contextRef="#ctx0" brushRef="#br0" timeOffset="1229.5616">14838 6120 285,'0'0'22,"0"0"-15,0 0 16,0 0 55,0 0-1,0 0-61,23-13 7,-8 5 18,1 4-7,3-2-12,1 3-15,2 1 1,-1 2-5,0 0 0,2 0 3,-3 6-6,0 8-2,-2 6 0,1 4-3,-2 6 3,0 0 2,-3 3 0,1 0 2,-4-3 2,0 0-4,-2-3-4,-3-3 2,-4-1-4,-2-3 6,0-3 0,0-3 4,0-6-4,0-3-1,0-3 1,-2-1 0,0-1 2,-1 0 4,2 0 12,-1 0 30,-1 0 9,-1 0-21,0-3-16,-1-5 4,1-3-10,2 0 19,-1-6-21,3-4-1,0-1 0,0-7 4,9-8-11,6-1 18,2-5-22,5 1 1,2 3 8,1 3-3,-1 5 17,0 6-15,-3 2 2,-6 5 12,-2 4-13,-5 5-3,-4 3 10,-4 4-12,0 0 2,0 2-6,0 0-3,0 0-12,0 0-22,0 0-60,0 9-50,-4 6-24,-4-1-61</inkml:trace>
  <inkml:trace contextRef="#ctx0" brushRef="#br0" timeOffset="2436.0627">15859 5992 60,'0'0'104,"0"0"-71,0 0 8,0 0 72,0 0-55,0 0-9,-37-25-14,37 24 10,0 1-32,4-3-12,8 1 19,10-5 2,10 3-13,5 0 4,6 2-13,-3 2 0,-1 0 8,-7 0-1,-7 0-7,-9 0 4,-10 0 2,-4 0-3,-2 0 4,0 0-7,0 0-2,-2 0-11,-9 0-3,-8 0 13,-8 0-1,-5 3 4,-7 0-10,-1 1 8,-4 0-4,0-3 5,2 1-1,1-2 3,10 0-1,7 0 3,8 0 0,10 0-2,3 0 1,3 0 4,0 0 0,0 0 3,0 0 4,0 0-1,0 0 5,0 0-2,0 0 2,0 0 0,0 0-2,0 0-7,0 0-6,0 0-2,0 0-6,0 0-4,0 0-13,0 0-2,0 9 21,0 8 4,0 7 0,-1 6 1,-4 2-1,-1 6 0,0 0 3,2 1 2,1-3-5,0-3-1,0-5-3,1-2 3,1-3 1,-1-4 0,2-2 1,0-3 2,0-4 0,0-4 0,0 0-3,0-3 1,0-1 1,0-2 1,0 2 4,0-1-1,0-1 0,0 2-6,0 1 0,0 1 5,0 1-1,2-1-4,4 1-87,2-5-91,5 0-200</inkml:trace>
  <inkml:trace contextRef="#ctx0" brushRef="#br0" timeOffset="2789.8849">15620 6302 282,'0'0'22,"0"0"-18,0 0-1,0 0 23,84-10 14,-47 9 7,2 1-15,5 0 31,-2 0-2,-4 0-12,-8 0-14,-11 0 0,-10 0-12,-5 0-9,-4 0-2,0 0 8,0 0-1,0 0-11,0 0-8,0 0-4,0 0-73,12 0-149,5 0-45</inkml:trace>
  <inkml:trace contextRef="#ctx0" brushRef="#br0" timeOffset="3562.069">16511 6099 276,'0'0'54,"0"0"-52,0 0 10,0 0 53,0 0-50,0 0-13,1 7 28,6-6 22,1-1 6,-2 0-18,0 0-10,-1 0 18,3-1 7,-2-6-21,0-5-13,0 1 2,0-5-2,-3-1-5,-1 0-5,-2-2-10,0 2-1,0-3 0,-11-1-7,-1 1-7,-2 2 13,0 1-6,-2 6 7,-1 2 0,-5 6-12,-2 3 8,0 0 2,0 0 2,2 1-3,3 11-3,3 1 6,3 1-5,1 2-4,5 2-2,4 0-1,1 6 0,2 3 6,0 1 5,3 3 0,11 2 1,3 1-11,5-3 8,1 1 3,1-3 8,1 0-8,-4-2 2,-4-1-1,-2 1 1,-6-4-2,-3 0 0,-6 1 0,0-2-4,0 1 3,-10-4-1,-7-1-4,-4 1 3,-5-5 0,0-1 2,-1-3-13,2-5 14,-2-1 5,1-4-4,4 0 6,1-2-2,7-8 9,3 0 0,8-1-3,1-2-11,2-1-7,0-1-16,11-2-50,8-2-57,6 0-151</inkml:trace>
  <inkml:trace contextRef="#ctx0" brushRef="#br0" timeOffset="3861.0914">16736 6220 377,'0'0'103,"0"0"-103,0 0-30,0 0 19,0 0 11,0 0 3,25 84 5,-22-58 5,-1-1-6,1-2 2,-3-4-1,0 0-1,0-3-1,0-3 3,0-1-5,0-3-4,0-3 0,0-4-103,0-2-112</inkml:trace>
  <inkml:trace contextRef="#ctx0" brushRef="#br0" timeOffset="3989.1392">16710 6140 208,'0'0'0,"0"0"-142</inkml:trace>
  <inkml:trace contextRef="#ctx0" brushRef="#br0" timeOffset="4610.2172">16921 6196 293,'0'0'0,"0"0"0,0 0 0,0 0 12,28 82 8,-22-56-11,-1-2 0,-1 3-1,-2-1 3,3-4-5,-3 0 0,-1-5-2,1-5-1,-2 0-2,1-6 1,1-2 3,-2-1 7,1-1-4,-1-2 16,0 0 42,0 0-7,0 0-10,0 0 13,0 0 3,0-9-30,0-7-26,2-3-4,-1-4-2,1 1-3,0-3 0,5-1 1,0 1 0,4 0-1,3 2-10,7 1 1,3 5 9,5 1-11,-1 5 8,-3 4 1,-4 3 2,-1 4-7,-5 0-5,1 0 11,-2 8-2,-1 6-2,-1 5 2,-2 4 0,-4 5-5,-6 2 5,0 0 2,0-3 1,-13 2 4,1-3-4,-1-1-3,4-1-5,6-6-106,3-5-69,6-10-192</inkml:trace>
  <inkml:trace contextRef="#ctx0" brushRef="#br0" timeOffset="5300.1881">17726 6227 311,'0'0'2,"0"0"30,0 0 25,0 0 52,0 0-80,-57-73-23,40 71 6,-1 2-7,0 0 0,-3 13 3,0 5-4,2 3-3,-4 4 4,3 4 1,1 0 5,3-2-11,7 0-2,3-1 2,5-4-1,1 0-6,0-5 7,1 0 2,13-3-2,3 1 0,5-5 11,3-2 32,4-2-14,3-1-14,1-5-8,-2 0-5,-2 0 0,-1 0 8,-1 0-7,-4-11 2,0 0-5,-5-1 7,-2-4 3,-2-1 15,-3-2-4,-2-2 8,-4-3-18,-4-1-11,-1-3 2,0-2 0,-6 0-2,-8 3 0,-3 0 0,-2 8 5,2 4-5,1 3 2,2 7-2,0 0 0,5 5-17,-4 0 16,0 0 1,-2 5-4,-3 7 0,3 7 2,-1 0-6,3 4 4,4-1 1,1 1-1,4 0-1,4-2-1,0-1 4,7 1 2,13-3-1,4-1-6,6-3 7,0-1-7,2-4-10,-2-1-112,-3-7-129</inkml:trace>
  <inkml:trace contextRef="#ctx0" brushRef="#br0" timeOffset="5907.3816">18260 6275 435,'0'0'8,"0"0"31,0 0 53,0 0-25,0 0-67,0 0-20,0-1-1,-1 16 16,-1 5 5,-3 4 1,1 0-1,-1-2 5,0-2-4,0-2-1,1-2 1,-1-4 3,3-7-3,1-2-1,1-3 8,0 0 7,0 0 33,0 0 38,0 0 4,0-8-42,0-9-34,0-2-13,3-3-1,0-1 0,3-3 1,2 1 0,2-1-2,2 0 1,4 2-2,1 5-19,2 4 2,4 3-14,1 7 20,6 1-27,2 4 17,4 0 23,-3 0 0,-3 9 4,-8 4-9,-1 4 11,-9 2-10,-3 2 4,-9 3-1,0 0-2,-9 1 3,-9-2 0,-1-2 2,-1-4-2,2-3-21,5-3-44,3-3-40,5-6-113,5-2-140</inkml:trace>
  <inkml:trace contextRef="#ctx0" brushRef="#br0" timeOffset="6404.1889">18362 5932 366,'0'0'53,"0"0"11,0 0 12,0 0-19,0 0-52,0 0-5,-2-4 0,2 4 0,0 0-3,0 0 2,0 0 1,0 0 4,0 0 4,0 0 14,0 0 14,0-3 32,5-5 42,6-2-51,0-6-46,2-3 2,1 1-11,-2 0 4,0 0-5,-2 1 0,0 4-1,-5 4-1,-1 4 0,-4 3 6,2 2-7,-2 0-1,0 0-10,1 0-12,4 13-1,4 10 18,4 7 3,5 3 3,5 7 4,4 2-2,-4 6-1,-6-6-1,-7-18-288</inkml:trace>
  <inkml:trace contextRef="#ctx0" brushRef="#br0" timeOffset="11533.3524">9150 5472 24,'0'0'38,"0"0"19,0 0-44,0 0-13,0 0 0,0 0-12,0 0 12,0-2 0,0 2 0,0 0 12,0 0 23,0-3 11,0 3 2,0 0-8,0 0-15,0 0 1,0-2-9,0 2 3,0 0 1,0 0 4,0 0 9,0 0-2,0 0 11,0 0-10,0 0-1,0 0 8,0 0-9,0 0-9,0 0 5,0 0-9,0 0 6,0 0-14,0 0-7,0 0 0,0 0-3,0 0-4,1-1 4,14-5-6,15-2 6,18-6 3,15-1 4,5 3-7,2-2 7,-9 6-7,-12 4 1,-7-1-1,-12 5 2,-15 0-2,-6 0 1,-9 0-1,0 0 3,0 0 7,0 0 1,0 0 1,0 0-4,0 0-5,0 0-2,0 0-1,0 0 0,0 0-2,0 0-2,4 0-2,4 0-24,2 0-18,6 2-88,-2 0-90</inkml:trace>
  <inkml:trace contextRef="#ctx0" brushRef="#br0" timeOffset="11998.9013">9719 5297 235,'0'0'9,"0"0"-6,0 0 0,0 0 15,0 0 26,0 0-14,-8-4 25,5 4 27,1 0-20,1-2-33,-1 2-7,1 0 4,1 0 2,0 0-5,0 0-14,0 0-5,0 0 4,0 0-5,0 0-3,0 0-7,0 0-4,4 0-16,14 0 27,7 3 8,5 2 17,0 0 0,-2-1-1,-8 1-21,-8-1 4,-4-1-2,-6-1-5,-2 0 0,0-1-9,0 3 5,0-1 1,0 6-8,-2 2 11,-7 3 7,-7 5 7,-3-1-5,-1 2 1,-2 1-10,8-3-65,0-8-186</inkml:trace>
  <inkml:trace contextRef="#ctx0" brushRef="#br0" timeOffset="12959.4602">11371 5508 114,'0'0'36,"0"0"-19,0 0 29,0 0 21,0 0-43,0 0-5,-18-2 9,18 2 40,0 0-1,-3-2-21,3 2 1,0 0-12,0 0-4,0 0-13,0 0-18,5 0-20,15 0-1,10-1 21,13-2 42,8 1-10,4-2-1,-4 1-17,-8 1-5,-9 0-1,-10 1-1,-9-1-7,-10 2 2,-5-2-1,0 1 3,0-1-4,0 1-4,0 1-31,0 0-70,5 0-75,0 0 12</inkml:trace>
  <inkml:trace contextRef="#ctx0" brushRef="#br0" timeOffset="13283.2382">11654 5423 453,'0'0'9,"0"0"8,0 0 25,0 0 17,0 0-59,0 0-8,-4-4-16,8 4-2,8 0 26,6 5 26,4 5-7,2 0-14,1 1 13,-4-1-1,-1 0-11,-10-3-3,-3-2-3,-5-1-1,-2-1 0,0-1-6,-2 3 7,-17 7 10,-11 5 10,-4 3-20,3-5-69,10-9-308</inkml:trace>
  <inkml:trace contextRef="#ctx0" brushRef="#br0" timeOffset="14048.2314">13390 5246 36,'0'0'115,"0"0"-77,0 0 15,0 0-6,0 0-10,0 0-13,0 0 11,0 0 25,0 0-2,0 0-8,-3 0-15,3 0-9,0 0-1,0 0-20,0 0-5,6 0-26,21 1-11,16 2 37,20-1 56,10 0-34,5-2 14,-5 0-24,-6 0-4,-12 0 0,-10 0-6,-19 0-2,-14 0 0,-8 0 0,-4 0-11,0 3-8,-4-3-49,-6 4-30,0 2-5,2-2-8,2-4-79</inkml:trace>
  <inkml:trace contextRef="#ctx0" brushRef="#br0" timeOffset="14347.7555">13845 5205 300,'0'0'52,"0"0"12,0 0 19,0 0-83,0 0 22,0 0-15,55-2 26,-28 2-18,-3 0-6,-6 2-2,-5 6 3,-5 0-5,-2 0 5,-3 4-9,-3-1-2,0 4-2,-8 2 2,-20 4 1,-11 3 15,-7 0-15,-3-7-99,7-9-310</inkml:trace>
  <inkml:trace contextRef="#ctx0" brushRef="#br0" timeOffset="23059.3708">11887 12984 129,'0'0'77,"0"0"-38,0 0 12,0 0-8,0 0-17,0 0-10,0 0 4,4-1 21,-2 1 16,-2 0-10,0 0-11,0 0 2,0 0 9,0 0 3,0 0-6,0 0-10,0 0-17,0 0-11,0 0-2,0 0 0,0 0-4,0 0-1,0 0 1,-2 0 9,-4 0-3,-2 0-1,-5 0-4,0 0 0,-5 0 0,0 0-1,2 6 0,2-2 0,2 0 0,5-1 2,4-3-2,1 0 2,2 2 1,0-2-1,0 0 1,0 0-1,0 0-2,0 0 0,0 0-5,12 0-5,18 0 10,13 0 5,10 0-1,5-5 10,-3 0-10,-1 0 0,-8 2-3,-4 2 0,-10-2-1,-6 3 2,-13 0-1,-5 0 0,-4 0 3,-3 0-4,-1 0 1,0 0-1,0 0-1,0 0-3,0 0-30,0 0-108,0 3-1,0 3-185</inkml:trace>
  <inkml:trace contextRef="#ctx0" brushRef="#br0" timeOffset="24552.2118">11724 13234 156,'0'0'57,"0"0"-14,0 0 50,0 0 16,0 0-40,0 0-19,-13 0-3,13 0 3,0 0-22,0 0-19,0 0-8,3 0 1,9 0 6,10 0 8,8-2-7,8-4-3,6 3 1,3 1-2,3-1 7,-1 2-4,-4-1-1,-1 0-1,-5 2-4,-6 0 11,-4 0-9,-7 0 10,-12 0 1,-1 0 2,-4 0-2,-5 0 3,1 0 1,-1 0-2,0 0-7,0 0 2,0 0-4,0 0 2,0 0-2,0 0-5,0 0 0,0 0 1,0 0 2,0 0-5,0 0 8,0 0-5,0 0-2,0 0 6,0 0-7,0 0 5,0 0-1,0 0 2,0 0-7,0 0 2,0 0-2,0 0 2,0 0-1,0 0 1,0 0 0,0 0-2,0 0 0,0 0 0,0 0 2,0 0-2,0 0 0,0 0 1,0 0 1,0 0 0,0 0-3,0 0 3,0 0-2,0 0 0,0 0 1,0 0-1,0 0 2,0 0 1,0 0 5,0 0 1,0 0 1,0 0-2,0 0-3,0 0 6,0 0-7,0 0 2,0 0-1,0 0 4,0 0-8,0 0 5,0 0 0,0 0 4,0 0-9,0 0 6,0 0-4,0 0 1,0 0 1,0 0-4,2 0 4,-2-1-2,0 1-1,0 0-1,0 0 2,0 0 0,0 0-3,0 0 0,1 0 1,-1 0 2,0-2-2,2 2 0,-2 0-1,0 0 1,0 0-1,0 0 0,0 0 1,0 0 2,0 0-1,0 0-2,0 0 1,0 0-1,0 0 2,0 0-2,0 0-1,0 0 1,0 0 1,0 0-1,0 0 0,0 0 2,0 0-2,0 0 0,0 0 5,0 0-5,0 0 0,0 0 0,0 0 0,0 0 1,0 0-1,0 0 3,0 0-3,0 0 0,0 0-1,0 0-1,0 0 1,0 0 1,0 0 0,0 0 4,0 0-4,0 0 0,0 0-3,0 0 3,0 0 3,0 0-2,0 0-1,0 0-1,0 0 1,0 0 1,0 0-1,0 0 0,0 0 1,0 0-1,0 0 2,0 0-2,0 0 2,0 0-2,0 0 0,0 0 0,0 0-1,0 0-39,0-2-61,0-2-70,0-7-196</inkml:trace>
  <inkml:trace contextRef="#ctx0" brushRef="#br0" timeOffset="25714.1334">10883 13154 5,'0'0'14,"0"0"-13,0 0 4,0 0 12,0 0 11,0 0 1,0 0 7,0 8 8,0-8 32,0 0-10,-2 0 8,2 0 17,0 0-14,0 0-20,-1 0 2,1 0-9,0 0-7,0 0-10,0 0-11,0 0-19,0 0-3,12 0-13,18 0 13,13-8 7,5 0-2,4 0 3,-7 2-7,-2 2 7,-10-1-4,-10 0-2,-8 5-1,-4-2 0,-11 1 1,0 1 5,0-2-2,0 1 4,0 1-2,0 0-7,0 0-16,0 0-60,0 0-51,0 0-79,-4 6-81</inkml:trace>
  <inkml:trace contextRef="#ctx0" brushRef="#br0" timeOffset="30768.9993">10045 16649 277,'0'0'60,"0"0"-48,0 0 14,0 0 40,0 0-11,0 0-13,0-20-20,0 20 0,0 0 6,0 0-2,0 0-6,0 0-13,0 0 1,0 0 3,0 3-6,0 18-5,-8 13 0,-4 12 30,-6 15 9,1 9-19,0 5 7,-4 6 3,3 5-25,-4-4 11,-2-1 2,-1-9-8,4-9-4,-2-3 6,4-5-12,5-4 18,1 0-6,3-2-3,2-6-6,4-7-3,1-5 4,1-11-3,-2-1 0,4-8 0,0-2 0,0-8-1,0-1-45,0 0-23,0 0-50,0-7-13,0-15-163</inkml:trace>
  <inkml:trace contextRef="#ctx0" brushRef="#br0" timeOffset="32440.3811">10052 16748 136,'0'0'108,"0"0"-89,0 0 13,0 0 15,0 0-5,0 0-24,-4-3 1,4 3 14,0 0 18,0 0 3,0 0-6,0 0-9,0 0-5,0 0-8,0 0-8,0 0-9,0 0-8,8-1 2,16-2 7,12-2 10,12 0-6,13 0-1,9-2-9,6 4 2,11 3-5,10-3 6,10 3-5,2 0 4,3 0-2,-2 0-4,-2 0 0,0 3 0,6-3 0,2 0 4,4 0-4,0 0 2,-3 0-2,-1 0-2,-4 3 2,-11-3 0,-8 4 0,-8 0 3,-7-2-3,-4-1-2,-4-1 2,0 0-2,3 0 3,-3 0-1,-1 0 3,-1-6-3,0 3 0,-3 1 3,1-1-3,-2 3-1,-3 0 1,-2 0-2,-5 5 2,3 3-1,-3-1 1,1 4 0,2 0 0,-2-1 1,-4-1-2,-8-3 5,-10-1-1,-11-4-2,-7 1 0,-8-2-1,-2 0 1,-2 0 1,-3 0-2,2 0 3,1 0 2,8 0-4,4 0 0,9-3 0,4-3 1,5 3-2,3-4 0,3 1 0,4 3-2,-2 2 4,-3 1-3,1 0 2,0 0-1,0 0 0,2 0-5,3 0 5,3 0 1,1 0-1,6 0 1,0 0 1,8 0-4,1 1 3,3 5-1,4 2 1,-1 0-1,-1 1 2,-4-1-4,-1-2 3,-2 2-1,4-4 0,-2 0 0,1 4 0,-6-5 1,-4 0-1,-3 1 0,-3 1 5,-3 0-6,1-5 1,-3 0-4,-3 2 4,-1 1 1,-5-2-1,-2 2 0,-10-2 0,-7-1 2,-3 2-2,-5-2 0,-1 2 0,-2-2 0,1 0 0,-2 0 4,-2 0-3,1 0-1,-2 0-1,0 0 1,0 0 1,0 0 8,0 0-2,0 0-1,0 3-1,0-3-5,0 0 1,0 0-1,0 0 0,0 2-4,0 4-1,0 8 0,3 8 5,-3 12 0,0 6 1,0 13 0,-8 10 7,-11 10-7,-5 9 0,0-2 3,-4 5-4,3-8 2,-2 2 0,3 3 2,4-6-3,3-6 1,4-8-1,2-9 0,-1-6-1,-1-8 0,2-10-5,3-10 5,4-9 0,4-6 3,0-4-2,-2 0-1,2 0 0,-4 0-54,-3 0-102,-6-19-164</inkml:trace>
  <inkml:trace contextRef="#ctx0" brushRef="#br0" timeOffset="34504.2962">9888 18213 302,'0'0'48,"0"0"-11,0 0 42,0 0-17,0 0-39,0 0-19,0 0-1,-3-11-1,9 8 0,10 3 8,2-3-8,5 0 3,0 2-2,7-1 2,3 2-2,2 0 0,9 0 1,7 0 2,3-5 2,4 0 5,0 1-7,-1 1-1,5 3-5,2 0 2,4 0 3,0 0-2,1 0-3,-4 0 0,-2 0 3,3 0-2,1 0 1,6 0 2,1 4-2,7 1-1,3 0 3,9 1 0,1 0-4,2 1 3,-2 0-1,-3-1-2,1 4-1,2 1 1,-1 0 0,-2 0 2,-2-1 0,2-1-2,2-2 1,2-4 2,6 4 1,1-6-4,-2-1-1,0 0 1,-6 0 1,-2 0-1,-2 0-1,-5 0 1,-5 0 3,-4 0-2,-2 0-1,-6-1 1,2-3 0,-3-1 5,2 1 8,4-2-3,5 4-3,-2-1-3,-8 3 3,-8 0-7,-9 0-1,-4 0 1,-5 0 3,3 5 0,-5-2 3,2 0 5,-2 1 4,-1 1-9,0-5 2,3 3 4,-4-3 3,3 1 6,-1 0-5,0-1-1,-2 0-6,2 0-5,2 2 2,-4-2 0,-2 0-5,-6 0-2,-5 0 1,-5 0 0,0 0 0,-3 0 5,4 0-6,3 0 0,4 0-2,2-2 2,4 1 8,2 0-7,0 1-1,-3-3 0,-2 3 4,-10-3-4,-2 0 1,1 1 0,-4 1 2,4-3-2,0 2-1,3 2 0,-4 0 1,-1 0 2,-3-2-3,-2 2 1,-2 0 4,-1-3 0,-4 3 6,-1-2 9,-2 1 0,-3-1 5,0 2 5,0 0-4,3-3-7,6 2-12,4-4-4,4 2 3,3 1-1,0-2-4,-2 1 3,-1 0-4,-1-1 0,-2 1-1,-5 0 3,-3 3-2,-5 0 0,-1 0 1,0 0 2,0 0 3,0 0-4,0 0 3,0-2 1,0 2 4,0 0 12,0 0 2,0 0-3,0 0-5,0 0-2,0-2-7,0 2 9,0 0 2,0 0-4,0 0-6,0 0 2,0 0-5,0 0 3,0 0-4,0-1 2,0 1-2,0 0 0,0 0-2,0 0-1,0 0 0,0 0-1,0 0 4,0 0-4,0 0-2,0 0-1,0 0-25,0-8-62,-13-12-224</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34:24.889"/>
    </inkml:context>
    <inkml:brush xml:id="br0">
      <inkml:brushProperty name="width" value="0.05292" units="cm"/>
      <inkml:brushProperty name="height" value="0.05292" units="cm"/>
      <inkml:brushProperty name="color" value="#FF0000"/>
    </inkml:brush>
  </inkml:definitions>
  <inkml:trace contextRef="#ctx0" brushRef="#br0">12427 5085 81,'0'0'5,"0"0"-2,0 0 2,0 0 43,0 0-12,0 0-23,0 0 2,-17 0 2,17 0-17,0 0 0,9 3 0,8 1 15,9-1-4,11-2 3,13 2-6,11 0 16,8-1-2,0 3-7,0-2 8,-3 0-13,-3 1 7,-10-2-12,-8 1-4,-10-2-1,-13-1 1,-6 0 1,-7 0-2,-6 0-2,-3 0-4,2 0-7,-2 0-23,0 0-70,0 0-97</inkml:trace>
  <inkml:trace contextRef="#ctx0" brushRef="#br0" timeOffset="519.2603">12458 5216 141,'0'0'35,"0"0"-31,0 0 7,0 0 33,0 0-19,0 0-24,-2 4-1,2-4 0,11 1 12,8 1 9,5-1 8,15 0-12,9-1 3,12 0-4,11 2 10,4-2-2,0 0-3,0 1-5,-7-1-1,-9 1-8,-14-1-6,-16 0 6,-13 0-4,-8 0 2,-6 1 9,-2-1 34,0 2 11,0-2-12,0 0-24,0 0-14,0 0-3,0 0-3,0 1-3,0-1-3,0 0-12,0 2-88,-2-2-94,-11 0-195</inkml:trace>
  <inkml:trace contextRef="#ctx0" brushRef="#br0" timeOffset="15552.005">18071 6727 94,'0'0'60,"0"0"-13,0 0-3,0 0 7,0 0-17,0 0 5,0 0 5,0 0 4,-5-12-11,5 12-1,0 0 0,0-2 2,0 2-17,0 0-21,0 0-7,12 0 5,11-5 2,17 1 28,11-1-12,9 1-10,0 2 4,-5 0-8,-8-1 2,-11 2-2,-6 0 0,-10-1 2,-8 0-4,-3 2 2,-7 0-1,-2 0-1,0 0-4,0 0-41,0 0-56,-6 0-238</inkml:trace>
  <inkml:trace contextRef="#ctx0" brushRef="#br0" timeOffset="15918.5964">18138 6791 62,'0'0'43,"0"0"-11,0 0 20,0 0 25,0 0-6,92 0-6,-48 0-4,4 0-30,2 0-11,-8 0 4,-5 0-9,-7 0-3,-9 0 4,-8 0 2,-5 0-3,-5 0 6,-3 0-7,0 0 4,0 0-7,0 0-11,0 0-3,0 2-5,4 2-8,4 2-7,1 1-36,-3-4-273</inkml:trace>
  <inkml:trace contextRef="#ctx0" brushRef="#br0" timeOffset="24922.0154">7860 13326 126,'0'0'17,"0"0"-9,0 0-3,0 0 3,-80-4 17,69 3-3,5-1 9,1 0-16,2 2-8,3 0 9,0 0-15,0 0 0,0 0-1,0 0 0,0 0 3,0-1-3,0 1 0,0-2 1,0 2 0,0 0 0,0 0-1,-2 0 0,-1-2-2,0 2 2,2-1 3,-1 1 0,1 0-1,-2 0 0,2 0-2,-1 0 0,1 0 3,1 0 4,0 0-7,0 0 5,-2 0-4,1 0 0,-2 0 4,-6 0-2,1 0 0,1 0-2,1 0 6,3 0 14,1 0-6,2 0 4,0 0 0,0 0-11,0 0-8,2 0-20,14 0 20,15 0 6,11 1 10,18-1 5,15 0-5,17 0-3,12 0 3,7-5-7,-4 0-6,-1 3 3,-9-1-6,-6 1 0,-12 0-5,-9 0 5,-14 1-13,-10-2-7,-17-1 8,-9 4 12,-14-3 2,-2 3 2,-2 0-1,-2 0 6,0 0-1,0 0-8,0-2-3,0 2-27,-6-1-80,-9-1-84</inkml:trace>
  <inkml:trace contextRef="#ctx0" brushRef="#br0" timeOffset="25767.5004">7402 13576 349,'0'0'23,"0"0"-23,0 0 0,0 0 3,0 0 4,0 0 8,-26 0-15,26 0-7,12 0 7,10 0 27,13 0-15,17-3 4,19-2 12,17-1 0,17-2-2,14 0 7,10-1-4,3 1-18,-2 4-5,-12-1-5,-15 0-1,-18 2 0,-21 0-18,-20 2-3,-18-2 12,-11 1 9,-12 0 0,-3 2 8,0 0 26,0 0 32,0 0-1,0 0-26,0 0-26,0 0-9,0 0-4,3-1 0,-1 1-2,-2 0 0,0-2 3,0 2-1,0 0 0,0 0 1,0 0 0,0 0 1,0 0-2,0 0 3,0 0-1,0 0-2,0 0 1,0 0-1,0 0 0,0 0 0,0 0 0,0 0 0,0 0 0,0 0 0,0 0 0,0 0-2,0 0-6,0 0 8,0 0 1,0 0 2,0 0 4,0 0 0,0 0-4,0 0 1,0 0 0,0 0-1,0 0-1,0 0-3,0 0 1,0 0-1,0 0 0,0 0 1,0 0 0,0 0 0,0 0-2,0 0-10,0 0-14,0 0-63,-5 0-64,2-8-120</inkml:trace>
  <inkml:trace contextRef="#ctx0" brushRef="#br0" timeOffset="29796.3567">12513 12748 228,'0'0'0,"0"0"4,0 0-4,0 0 7,0 0 20,0 0 8,0 73-8,1-64 2,-1-1-5,2-4-9,-2-2 28,0-2-6,2 0-8,-2 0-2,1 0 3,-1 0-12,2 0-9,-2 0-1,0 0-4,0 0 2,0 0 4,0 0-9,0 1 5,0-1-3,0 0 0,0 0-3,0 0 0,0 0 0,0 0 2,0 0 1,0 0-3,0 0 7,0 0-5,0 2 10,0-2 1,1 0-3,-1 0 6,0 0-5,2 0 5,-2 0-13,1 0 5,1 0-4,7 0 5,8-9 2,12-7 35,8-6-20,6-9 1,2-12-24,4-9 4,1-5-7,-5 4-9,-5 7-43,-20 19-201</inkml:trace>
  <inkml:trace contextRef="#ctx0" brushRef="#br0" timeOffset="32555.6945">10890 12858 494,'0'0'0,"0"0"0,0 0 8,0 0 11,0 0 23,0 0-38,0 0 2,-21-33 0,21 33 4,0 0 4,0 0 1,0 0 2,0 0-2,0 0 6,0 0-20,0 5 4,0 10-3,0 2 26,4 2-11,4 1-14,-2 1 1,0-4 1,-1-2-3,-1-4 0,-1-4-1,-1-1 0,-1-1 2,-1-5-2,2 0 0,-1 0 2,1 0 3,-2 0-5,3 0 0,1 0 5,9-3 1,12-14 1,13-13 13,12-7-12,11-5-5,10-5-4,4-5-200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5:50:50.7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138-4 194,'0'0'18,"0"0"-7,0 0 48,0 0 14,0 0 5,0 0-25,0 0-5,0-14-14,0 14-7,0 0-4,0 0-6,0 0-3,0 0 1,0 0-4,0 0-8,0 0-3,0 14-12,0 23 12,0 16 28,0 11 17,0 16-29,-11 3 6,0 9-1,-8 2-5,1-9-2,1-11-3,-2-15-10,8-13 10,-4-11-6,6-13-5,4-10 0,2-11 4,3-1-2,0 0 8,0 0 6,0 0 38,0 0 17,0-21-18,0-14-41,0-9-10,0-7 1,0-3-3,13-10 2,2-1-5,4 0 5,3 3-4,1 11 0,1 7-7,-2 13 3,1 11 2,2 4-10,6 6 1,6 1 12,8 1 1,0 3-4,7 0 4,-5 5 0,-3 0-3,-10 0 2,-9 17-9,-7 10-10,-7 9 8,-6 23 8,-5 9 0,0 13 4,-5 0 3,-11-5 0,1-9-3,2-12 2,-1-11-2,4-10 1,4-16 0,1-6-1,5-10 0,0-2 2,0 0 2,0 0 8,0 0 4,0-17 0,10-21-12,11-11-3,3-6-2,1-6 1,4-8-10,1-3 8,5 0-1,2 10-7,-1 15 1,-6 16-3,-2 11 12,-6 8-18,-8 7 1,6 2 17,-2 3-2,-1 0 2,2 0-7,1 9 5,-5 14-3,5 9 1,-5 7 4,2 6 1,-5 5-1,-7 4-3,-2-7 3,-3 1 0,0-9 1,0-4 3,-13-11 0,1-1-3,4-7 0,-1-4 3,8 0-4,-3-5-1,4 2-31,0-7-90,29-2-58,16 0-327</inkml:trace>
  <inkml:trace contextRef="#ctx0" brushRef="#br0" timeOffset="336.9302">1744 419 392,'0'0'81,"0"0"-61,0 0 41,0 0-1,0 0-11,0 0-2,0-2 21,0 2 7,0 0-12,5 0-28,24 0-14,11 0 49,9 0-34,0 0-29,-4 0 1,-4 0-8,-3 0 0,1 0-4,-7 0-23,-4 0-45,-4 0-88,-14 2-69,-10-2-80</inkml:trace>
  <inkml:trace contextRef="#ctx0" brushRef="#br0" timeOffset="577.6667">1897 584 53,'0'0'248,"0"0"-238,0 0-10,0 0 40,0 0 70,0 0-13,-1 15 0,2-15-16,4 0-1,-1 0-19,-3 0-18,3 0-11,2 0-6,5 0-12,7 0-3,6 0-10,2 0-1,10 0-33,6 0-188,-5 0-186</inkml:trace>
  <inkml:trace contextRef="#ctx0" brushRef="#br0" timeOffset="1709.7933">3494 108 277,'0'0'75,"0"0"-74,0 0 6,0 0 5,0 0-7,0 0-5,-5 4 0,5-4 10,0 0 9,0 0 12,0 0 7,0 0-6,0 0-19,0 0-6,0 0 2,0 0 0,0 0 6,0 0 5,0 0 9,0 0-4,0 0-8,0 0-5,0 0-5,0 0-3,0 0-3,0 0 3,0 0-3,0 0-1,-3 0-1,1 0 1,-3 0 9,-9 4-7,-4-2 8,-2 1-3,0-3 3,5 0 26,4 0 6,-2 0-12,1-7-9,-1-10 3,3-3-14,0 0-4,5-4 9,1 1-10,4 3-4,0-1 0,0 6-1,4-4-1,16 3 1,8 2 0,11 1-4,1 8 4,1 3 2,-1 2-1,-3 0-2,0 6-7,-3 17 7,-4 7-1,-5 7-6,-7 9 6,-9 11 1,-9 8-2,0 11 3,0 4 0,-27 3 2,-5-4 0,-3-13-2,-9-13 0,-10-9-2,-5-8 2,-4-8 0,-3-8-3,9-9 3,12-10 0,6-1-4,14 0 4,4-5 0,6-18 2,2-4-2,8-3 0,5 2-3,0 4 3,0 3-1,3 7-1,12 8-14,7 6 12,10 0-2,3 4 6,14 21 3,7 11 5,2 4-3,1-2-1,-8 1-3,-8-11 7,-4-2-8,-7-9-6,0-5-23,-2-9-116,5-3-41,6 0-93</inkml:trace>
  <inkml:trace contextRef="#ctx0" brushRef="#br0" timeOffset="2107.0254">4111 427 244,'0'0'14,"0"0"71,0 0 5,0 0-12,0 0 6,0 0-47,10-79 30,-10 79-32,-19 0-25,-6 12-8,-8 15 9,-4 5 13,3 3 3,4 4-18,3 4-2,7 5-5,5-1 3,5-2-1,8-4-2,2-6-2,0-6 0,2-9 0,18-3-1,12-8-2,3-9 3,5 0 7,6 0 5,-4-14 5,-10-14-11,-6-11 3,-10-9 1,-10-11-7,-2-4-2,-4 0 2,0 8-1,-19 11 0,1 18-2,3 15-9,-2 11-22,-2 10-79,1 22-28,3 4-45</inkml:trace>
  <inkml:trace contextRef="#ctx0" brushRef="#br0" timeOffset="2518.8218">4593 407 299,'0'0'15,"0"0"71,0 0-10,0 0-5,0 0-30,0 0-18,-102-35 1,77 50-3,-4 12 4,0 8-5,4 9-9,10-1-7,5 5-4,7-2 5,3-5-4,0-7-1,5-8 0,18-7 0,12-11-11,9-8 11,10 0 15,1 0-2,3-21 5,-8-8-12,-10-8 17,-6-10 11,-11-5-9,-12-7-22,-11 4 13,0 4-10,-5 16-6,-21 22-5,-7 13-5,-3 0 6,-6 36-71,12 6-64,15-3-100</inkml:trace>
  <inkml:trace contextRef="#ctx0" brushRef="#br0" timeOffset="3299.6392">5528 388 334,'0'0'18,"0"0"31,0 0 37,0 0-8,0 0-30,-155-33-25,122 33 10,2 0 7,3 9-22,-3 12-6,6 3-6,5 1-2,2-1-4,7-1-2,6-3 2,5 4 0,0-5 5,0 0-5,5-2 2,16-6-7,7-3 1,9 1 4,2-8 9,0-1-9,-9 0 4,-7 0-10,-6 0 15,0-10-3,-5-8 12,1-2-11,-3 1 4,0 4-6,-5 1-1,-3 5 9,-2 2 4,0 4-3,0 2-6,0 1-4,0 0-4,0 0-2,0 0 1,0 1-8,-7 26 5,-11 9 4,1 10 1,-1 9-1,4 5 2,4 15 2,5 3 1,5 6 3,0 4-2,0-4 4,0-3-9,0-5 2,-5-10-3,-7-9 0,-8-8 6,-7-11-5,0-9-1,-11-9 1,-1-9 5,-5-7 0,-3-4 6,-5-4-4,-3-24-2,4-10 3,7-8-7,14-10 11,8 0 8,21-2-7,1 3-5,5 4-2,30 6-7,10 5-1,9 7 1,5 2-4,0 8-7,3 6 0,-2 5-43,6 1-68,-4-2-11,-3-6-186</inkml:trace>
  <inkml:trace contextRef="#ctx0" brushRef="#br0" timeOffset="4011.2966">5892 541 414,'0'0'9,"0"0"34,0 0 26,0 0-21,0 0-21,0 0-26,0-12-2,0 20-2,0 23 3,0 10 6,0 5-1,-10 4 2,-1 2 9,-3-9-9,1-7 1,6-9-4,2-10 0,0-8-2,5-9 2,0 0 12,0 0 58,0 0 9,0-14-21,0-13-45,0-8-13,7-5-1,8 0-3,3-2 0,2 4 2,6-2-2,7 8-4,1 5-5,1 9 4,-1 11-3,-4 7 3,-6 0 1,-3 2 0,-2 26-8,-7 7 4,-2 6 6,-10 0-2,0-3 6,0-7-4,0-9 2,-2-8 0,-3-7 0,0-5 0,5-2 2,-3 0 9,3 0 8,-2-2 3,2-18-11,0 2-5,0-14-1,2 0-2,21-4-3,7-1-6,12 0 6,4 3-2,4 9-6,-1 9 1,-4 12 6,-6 4-2,-5 0-3,-7 16 1,-4 13 1,-4 6 2,-9 4 2,-10-2 0,0 1-1,-19-3-2,-11-3 3,-4-5 0,-1 0 0,-4-6-7,1-9-133,16-12-182</inkml:trace>
  <inkml:trace contextRef="#ctx0" brushRef="#br0" timeOffset="5886.6817">8688 477 139,'0'0'48,"0"0"19,0 0 26,0 0-5,0 0-28,0 0-11,-16-22 16,13 8-18,1 0-8,-1 1 7,3-2-14,0 1-4,0 1 4,0 1 0,0 5-17,5-1 3,10 3-6,10 5-12,12 0 8,5 10 9,2 25-13,0 10-4,-9 14 0,-6 4 0,-11 3-1,-8 2 1,-10-4 2,0-10-1,0-8-1,-13-14 0,-6-7-2,4-10-4,3-8 6,4-6 12,3-1-4,3 0 5,-1 0 4,-2-12 8,5-11-1,0-9-8,0-9-4,18-13-7,23-6-2,8-4 1,1 0 7,-5 9-10,-8 12 6,-15 16-1,-8 12-3,-4 12-3,-2 3-18,9 12-35,6 28-48,-1 2-62,7-1-212</inkml:trace>
  <inkml:trace contextRef="#ctx0" brushRef="#br0" timeOffset="6419.0031">9659 912 475,'0'0'61,"0"0"-43,0 0 132,0 0-24,0 0-66,0 0-30,128 0-7,-93 0-18,0 0-5,4 0-16,1 10-91,4-6-167,-4-4-171</inkml:trace>
  <inkml:trace contextRef="#ctx0" brushRef="#br0" timeOffset="6221.0159">9763 698 366,'0'0'58,"0"0"0,0 0 66,0 0-14,0 0-46,0 0-11,-35-4-6,35 4-11,0 0-17,0 0-3,2-3-8,26-2-3,13 4 29,11-2-7,0 3-20,-9 0-5,-7 0-2,-4 0-3,-7 0-1,-8 4-46,-4 8-100,-13 3-84,0-7-74</inkml:trace>
  <inkml:trace contextRef="#ctx0" brushRef="#br0" timeOffset="7229.1918">10839 435 426,'0'0'63,"0"0"-11,0 0 52,0 0 3,0 0-45,0 0-38,10-35-5,-10 35-4,0 0-7,0 0-8,0 0 0,0 0-5,0 0-2,0 19-4,0 11 11,-7 10 13,-13 2-9,-8 11 0,-8 4-1,-2 4 0,-6-2 9,4-2-9,4-7-2,8-4 2,4-10-3,9-9 0,8-11 2,4-10-2,3-6 0,0 0 2,0 0 3,0 0 5,0 0 3,0 0 6,0 0 31,0-2-13,0-14-24,13 0-12,4 0-2,14 2 0,12 1 1,19 5-3,12 3 3,7 5-6,1 0 6,-13 0-2,-15 0 0,-22 0 1,-17 3-8,-10-3 9,-5 0 0,0 0 8,0 0-7,0-10-1,0-12-11,-5-5-2,-10-1-5,3-4 15,-1-3 2,3 2 1,5-2-4,1 8 4,4 3 0,0 9 0,0 12 3,0 0-3,0 3 0,0 0-3,0 0-3,-1 6-10,-4 28 0,-9 13 16,-1 11 1,-5 6 0,1-2 3,4-5 2,3-1-6,4-7 1,6-9 2,2-4-3,0-9-18,7-3-115,23-12-84,12-12-168</inkml:trace>
  <inkml:trace contextRef="#ctx0" brushRef="#br0" timeOffset="7581.1307">11737 682 453,'0'0'52,"0"0"-46,0 0 39,0 0 43,0 0-33,0 0-24,-46-59-13,23 59-5,-13 0-2,-4 1 11,-4 23-4,-4 10 14,-1 9-10,10 4 3,9 6-11,13 2-6,12 0 4,5-5-8,0-4-1,30-6-2,14-7 9,11-7-2,9-8-7,5-7 4,-3-8-10,-2-3-23,-2 0-101,-7-23-66,-9-12-181</inkml:trace>
  <inkml:trace contextRef="#ctx0" brushRef="#br0" timeOffset="8293.6805">12155 753 384,'0'0'86,"0"0"-48,0 0 22,0 0-27,0 0-33,0 0 0,0 69 9,-8-28 6,-4 3-1,-3-1 10,0-3-6,-2-8 4,5-10-11,2-7 0,7-6-2,1-6-4,-1-2 0,3-1 8,0 0 33,0 0 7,0 0-1,0-9-2,0-17-16,0-6-32,0-8 0,15-7-2,12 3 0,-1 0-1,8 9-8,-4 8 5,-1 12-6,-1 14 2,-2 1-8,-4 0 14,4 1 2,-5 18-7,-5 7 5,0 3-4,-3 4 6,-6 6-6,-1-4 6,-6-4-1,0-3 1,0-5 0,0-8-4,0-5 4,-6-7-9,4-3 9,2 0 5,0 0 4,0 0 13,-3-8-7,3-16 5,0-7-20,0-9 0,5 1 4,13-6-4,6 4 0,1 6-1,0 6 0,-5 10-14,0 11 9,2 8 3,-5 0-8,7 0 7,-4 5 1,0 15-3,0 10 2,-1 6 2,-8 5 1,-6 5-1,-5 1 0,0-3 3,-10-2-2,-11-6 2,-8-9-2,-6 1-6,-4-2 1,0-8-75,7-11-210</inkml:trace>
  <inkml:trace contextRef="#ctx0" brushRef="#br0" timeOffset="11060.9648">14527 777 28,'0'0'66,"0"0"3,0 0-10,0 0-23,0 0 13,0 0-22,0 0-1,0 0 9,0 0 0,0 0 10,0 0-8,0 0 3,0 0-2,0 0-11,0 0 4,0-5-20,0 0-6,0 4 16,0-7-17,0 2 14,0-5 7,0 1-19,0-3 9,1 5-6,3 0 4,-3 0-8,-1 4-1,4 0 7,-4 4 2,0 0-10,0 0 4,0 0-5,0 0-1,0 0-1,0 0 5,0 0-5,0 0 0,0 0 0,1 0 2,-1 0 0,0 0-1,0 0 4,0 0-3,0 0-1,0 0 7,0 0-1,0 0 0,0 0 11,0 0-7,0 0 2,0 0-3,0 0-6,0 0-4,0 0-10,0 16-9,-15 12 14,-5 14 5,2 6 6,1 7-6,3 0 0,4 0 1,5-3 1,5-3-3,0-5 2,0-4-1,4-9 6,12-3-4,8-9 1,1-2 0,5-6-6,1-6 7,2-5-2,3 0-1,2 0 13,1-20-9,1-8-3,-1-8 12,-1-8-14,-2-10-2,-3-2 0,-6-5-6,-3 5 5,-11 7 0,-6 11 0,-4 15 3,-3 8 0,0 9 1,0 4 2,0 2-3,0 0-2,0 0-2,0 0-7,0 0-1,0 15-7,0 17 19,0 13 0,-5 5 1,2 4-1,3-2 0,0-4 0,3-6 5,17-3-5,6-8 0,4-7 3,9-9-2,4-3 12,3-8-5,-1-4-2,4 0 2,-4 0-8,2-15 5,-6-5 0,-1-4-3,-3-7 4,-10-4 0,-2-3-6,-3-3 3,-15-3-3,-2 3 0,-5 3-3,0 3 3,0 4-6,-10 4 4,-9 7-6,-1 4 4,3 4-3,2 5 5,7 7-7,2 0-46,-2 0-85,-4 14 39,-1-1-51,3-8-299</inkml:trace>
  <inkml:trace contextRef="#ctx0" brushRef="#br0" timeOffset="11453.7811">15029 561 339,'0'0'23,"0"0"43,0 0 37,0 0-39,0 0-27,0 0 9,-8-7 3,8 7-19,0-2-3,23-1-7,24 3 0,22 0 29,14 0-10,1 0-25,-5 10 1,-10 0-14,-19 1 10,-16-2-8,-14-7-1,-12 1-2,-8-3-2,0 0-1,0 1 0,0 8-14,0 5-90,0 7-27,7-2-143</inkml:trace>
  <inkml:trace contextRef="#ctx0" brushRef="#br0" timeOffset="12517.142">17537 586 414,'0'0'13,"0"0"68,0 0 6,0 0-5,0 0-33,0 0-28,10-17-15,-10 25-6,0 24 0,0 17 5,0 14 38,-2 9-1,-11-2-8,-2 1-14,-2-12-10,0-4 0,5-12-10,2-7 4,2-5-4,8-8-3,0-6-67,0-6-79,18-11-141</inkml:trace>
  <inkml:trace contextRef="#ctx0" brushRef="#br0" timeOffset="12891.2402">18113 664 416,'0'0'130,"0"0"-116,0 0 3,0 0-15,0 0 4,0 0 15,-102 108-5,67-53 6,1 5 11,7 3-6,-2-1-9,11-6-13,8-8 1,8-10-2,2-7-1,0-10 4,0-6-6,19-7 3,8-6-3,3-2 68,12 0-11,-2-25-8,-1-11-29,-7-11-4,-4-10-6,-9-10 7,-9-3-13,-8 8 0,-2 15-4,0 17 0,0 20-1,0 10-8,-7 0-100,-8 15-140,6 6-8</inkml:trace>
  <inkml:trace contextRef="#ctx0" brushRef="#br0" timeOffset="11857.2598">16295 902 328,'0'0'63,"0"0"46,0 0-8,0 0-16,0 0-38,0 0-12,-5 0 9,5 0-13,0 1-5,0-1-6,0 0-6,0 0-7,23 0-5,23 0 4,17 0 56,11 0-44,-1 0-12,-9 0 4,-14 0-8,-11 0-2,-11 0 2,-16 0-4,-7 0-2,-5 0-23,0 4-37,0 7-115,0 1-62,-15-3-67</inkml:trace>
  <inkml:trace contextRef="#ctx0" brushRef="#br0" timeOffset="12137.8532">16431 1131 280,'0'0'80,"0"0"-68,0 0 83,0 0 30,0 0-21,0 0-28,34 12 9,1-12-29,3 0-23,-2 0-7,-3 0-12,-11 0-2,-8 0-5,-8 0-4,-6 0-2,4 0-1,6 0-3,3 0-26,4 0-82,-2 0-160,0 0-135</inkml:trace>
  <inkml:trace contextRef="#ctx0" brushRef="#br0" timeOffset="13311.8704">18528 830 507,'0'0'20,"0"0"46,0 0 28,0 0-2,0 0-84,0 0 9,59 9 4,-28 15-17,-3 8 1,-8 7-3,-5 3-2,-6 4-2,-9 4 2,0 4 2,0-6-2,-9-9-1,-2-11 1,1-8 0,5-14 5,1-3-5,4-3 11,0 0 31,0-5 55,5-27-6,19-16-72,6-11-1,9-13 13,1-1-16,0-1-7,-3 15-6,-10 18-2,-7 15-1,4 22-10,-4 4-158,5 4-202</inkml:trace>
  <inkml:trace contextRef="#ctx0" brushRef="#br0" timeOffset="13791.6474">19399 895 531,'0'0'16,"0"0"18,0 0 22,0 0 23,0 0-56,0 0-21,-97-41-1,58 46 2,-10 23 2,-6 14-3,1 6 1,0 12 0,9 6-3,10-4 0,9-6 6,13-10-6,11-10 4,2-9-4,5-14-4,32-8-13,17-5 17,15 0 32,3-18-11,-3-17-2,-12-8-16,-3-6-1,-10-4 4,-9 1-1,-8 8 0,-15 12-3,-7 15 10,-5 11 17,0 6 34,0 0-57,0 0-6,-7 18-19,-17 19 16,1 7-1,11 1 4,7-3-1,5-6-17,0-5-27,22-10-53,17-7-97,9-14-183</inkml:trace>
  <inkml:trace contextRef="#ctx0" brushRef="#br0" timeOffset="14271.8615">19888 1145 120,'0'0'193,"0"0"-147,0 0 61,0 0 6,0 0-47,-59-116-21,39 109 2,0 6-23,-3 1 1,-6 0-24,-1 15 1,-2 15-2,-2 8 0,11 3-3,2 7 3,11-3 7,7-3-7,3-6-1,0-10 1,0-11 4,17-5-4,8-9-4,7-1 4,10 0 42,5-16-12,5-11-15,-8-10-6,-4-6 13,-1-8-19,-7-9-1,1-11 9,-2-3-10,-3-9-1,-3 7 0,1 9 0,-11 18 1,-5 20-1,-3 15 0,-7 13-1,0 1-4,0 0-8,0 24-16,-9 17 21,-14 17 8,-3 9 2,5 8-2,-3 6 0,1-4 3,2-4-1,3-8 0,3-12-2,5-12-46,5-14-90,5-16-72,5-11-282</inkml:trace>
  <inkml:trace contextRef="#ctx0" brushRef="#br0" timeOffset="14588.6136">20658 403 588,'0'0'0,"0"0"-12,0 0 12,-64 124 16,25-43 13,-1 9 19,-5 7 0,-2 11 7,1 1-15,3 2-4,1-13-5,0-4 2,1-15-19,6-6-2,-4-6-3,6-12-5,2-6-1,10-11-1,-1-6-4,10-7 1,4-3-58,8-7-68,0-13-105,13-2-208</inkml:trace>
  <inkml:trace contextRef="#ctx0" brushRef="#br0" timeOffset="15024.755">20574 1201 498,'0'0'24,"0"0"46,0 0-11,0 0-16,0 0-38,0 0-5,-5-4-15,-25 16 15,-14 17 3,-1 0 25,1 2-13,9-2-7,8-2-1,10-1-4,7-4 4,6-3-4,4-6-3,0-2 7,16 0 0,17-2 8,11 0 11,1-6 22,-1 5-17,-5-4-12,-14 4 0,-7-1-4,-8 1-10,-5 11-5,-5 7-5,0 6 0,-3 5 5,-22 2 2,-9-6 4,-1-2-4,-9-5-2,-4-11 8,-3-5-3,1-7 13,-2-3-18,1 0-24,16-22-203</inkml:trace>
  <inkml:trace contextRef="#ctx0" brushRef="#br0" timeOffset="19548.1554">-237 2416 205,'0'0'38,"0"0"-2,0 0 68,0 0-66,0 0 2,0 0 20,32-125-18,-32 96 16,0 2-38,0 0-3,0-1 3,0 1 5,0 0-3,0 7-5,0 4 6,0 10 3,0 1 8,0 5 4,0 0-23,0 0-14,0 0-1,0 23-15,0 29 5,0 29 10,0 14 16,0 11 3,0-8 3,0-9-8,-12-6 9,2-13-21,3-4 5,-1-12-5,3-10 2,3-13-3,2-10-2,0-11-38,0-10-82,20 0-75,10-31-161</inkml:trace>
  <inkml:trace contextRef="#ctx0" brushRef="#br0" timeOffset="19928.6067">363 2315 468,'0'0'132,"0"0"-122,0 0-6,0 0-4,0 0 0,0 0 8,-98 100 2,58-67 0,5-5 8,-2-5-11,6-4 7,5-13-6,4-1-7,10-5 19,2 0-1,5 0 0,1-2 2,4-13 11,0 2 2,0 1-1,0 1-32,0 6 0,14 5-1,6 0 5,9 8-5,6 24 11,5 8-9,1 2 6,-8-1-8,-3-2 0,-6-6 3,-6-8-3,-6-9 0,-2-8-2,4-7-69,6-1-119,9-17-169</inkml:trace>
  <inkml:trace contextRef="#ctx0" brushRef="#br0" timeOffset="20110.1033">743 2519 721,'0'0'29,"0"0"33,0 0-4,0 0-29,0 0-29,0 0-9,1-1-18,14 2-74,7 3-44,10-4-293</inkml:trace>
  <inkml:trace contextRef="#ctx0" brushRef="#br0" timeOffset="20866.6108">1117 2303 237,'0'0'294,"0"0"-294,0 0 56,0 0 29,0 0-43,0 0-17,-28-42-4,28 41-8,0-8-13,28-2 4,8-1-1,12 0 3,3 8-6,3 0 10,-1 2-8,-14 2 4,-14 0 4,-13 0-7,-9 0-3,-3 0-1,0 0-1,-8 0-9,-29 10 11,-10 2-9,-5-2-7,8-5 2,6-5 14,9 0 0,9 0 0,8 0 4,4 0 0,8 0 8,0 0 2,0 0 13,-5 0-4,5 0-8,0 0-15,0 8-1,0 23-22,-5 13 17,0 20 6,-1 11 2,3-2-1,-2-2 6,3-7 0,-6-9-2,6-8-5,-3-12 5,0-15-5,2-5 2,3-15 1,0 0 2,0 0 14,0 0-6,0-17 14,0-13-18,5 2-6,8 0-2,2 2-1,6 6 0,-1 7-3,3 3 1,8 10-4,-1 0 1,3 0 0,3 7 0,-1 14 2,-1 2 3,-6-4 0,-3 1 5,-6-7-5,-9-3 1,-3-3-1,-2-7 2,0 0-1,5 0-2,8 0-1,13-5-1,2-7-33,-2-4-72,-8-1-105,-13 1-233</inkml:trace>
  <inkml:trace contextRef="#ctx0" brushRef="#br0" timeOffset="21033.7091">1331 2562 624,'0'0'38,"0"0"-16,0 0 46,0 0-37,0 0-31,181-16-4,-125 16-72,-7 0-201</inkml:trace>
  <inkml:trace contextRef="#ctx0" brushRef="#br0" timeOffset="21279.1604">1981 2459 604,'0'0'33,"0"0"19,0 0 57,0 0-9,0 0-68,0 0-31,69-8 0,-38 4-1,-6 4-7,-3 0-57,-2 0-79,-3 0-37,-4 0-194</inkml:trace>
  <inkml:trace contextRef="#ctx0" brushRef="#br0" timeOffset="21476.917">2010 2611 607,'0'0'42,"0"0"-42,0 0 95,0 0-1,0 0-61,0 0-22,128 0-11,-96 0 0,5 0-99,-2 0-353</inkml:trace>
  <inkml:trace contextRef="#ctx0" brushRef="#br0" timeOffset="22165.3623">2770 2178 581,'0'0'28,"0"0"-19,0 0 53,0 0-9,0 0-13,0 0-21,-46-56 2,43 44 8,-2-5 2,1-4-5,3 4-5,1-7-1,0 0-17,0 8 1,1-1-4,21 0-1,5 4 0,7 2-8,1 3 5,-1 7 3,1 1-1,-10 0 1,-3 0 0,-5 0-1,-7 0-1,-2 1 2,-1 7 0,-4 3-6,-1 5 6,2 3-2,-4 5 3,0 4 0,0 2 0,0 3-1,0 7 1,0 1-2,0 5 2,0-2 0,-4 2-3,-11-5 5,-2-3-6,2-3 4,-3 0 0,2-3 0,-2-5 1,-4 1 0,0-2-1,0-6 3,2-2-2,2-4 0,4-5 2,4-2-2,9-2-1,-3-3 3,4-2-5,0 0 2,0 0 0,0 0 0,19 0 0,11 5 0,10 2 0,4 1-62,-4-3-165,-6-5-253</inkml:trace>
  <inkml:trace contextRef="#ctx0" brushRef="#br0" timeOffset="22444.5614">2966 3011 727,'0'0'35,"0"0"74,0 0-33,0 0-19,0 0-46,0 0-11,0 4-21,0-4-143,-3-1-436</inkml:trace>
  <inkml:trace contextRef="#ctx0" brushRef="#br0" timeOffset="29784.6712">5069 2047 125,'0'0'24,"0"0"-13,0 0 17,0 0-13,0 0-8,0 0-4,0 0 6,34-63-8,-34 59 38,1 4 1,-1 0-8,0 0 12,0-1-1,4-4-3,-3-2-22,3 0 4,1 3 13,-2-3-18,2 0 10,-3 2 31,-2 1-36,0 4 24,0 0-18,0 0-13,0 0-3,0 0-12,0 0-4,0 19-7,-5 14 10,-21 16 1,-7 6 4,-6 7 5,-6 2-5,-6 0 1,-1-5 0,5-7 0,0-9-3,3-7-2,2-6 1,-5-2 6,0-8-5,4-1 0,2-7 1,9-8-1,11 1 2,10-5 1,6 0 1,2 0-3,3 0 4,0 0 2,0-17-4,0-6-3,13 0 5,14-2-7,5 2 9,0 6-6,2 5 6,-6 7-6,-2 5-3,-1 0 0,0 6 0,0 17 1,0 9 0,2 3 1,-1 1 1,2 1 0,-1-7-1,3-2 1,-1-8-2,4-5 7,3-8-4,4-3 7,2-4-5,4 0 1,-11 0 6,-2 0 3,-4-14-11,-12 1 8,-4-2-8,-3-2 10,-8 1-4,1 1 0,-1 4-10,-2-1 6,0 8-7,0-1-15,3 0-93,-1-1-238</inkml:trace>
  <inkml:trace contextRef="#ctx0" brushRef="#br0" timeOffset="27125.0882">4743 2678 138,'0'0'55,"0"0"-45,0 0 31,0 0-6,0 0-26,0 0-2,0 0 16,0 0 23,0 0-4,0 0-3,0 0 2,3 0-13,-3 0-8,0 0-6,0 2-7,0-2-3,0 0-2,0 3-2,0-3 2,0 0-2,0 0 2,0 0-1,0 0-1,0 1-1,0-1 1,0 0 0,0 0-2,0 0 0,0 0-3,0 0 2,0 0 1,0 0-1,0 0 3,0 0 0,0 0-4,0 0-14,0 4-27,0 0-38,0 0 29,-3 0-29,-1 0 26,3-2 17,-3-1-24,-1-1-36</inkml:trace>
  <inkml:trace contextRef="#ctx0" brushRef="#br0" timeOffset="30211.557">5521 2529 505,'-141'139'77,"141"-139"-70,0 0 54,0 0 27,3 0-47,29 0-25,10 0 2,4 0-18,-1 0-72,-3 0-297</inkml:trace>
  <inkml:trace contextRef="#ctx0" brushRef="#br0" timeOffset="30018.0677">5521 2529 636,'0'0'67,"0"0"-61,0 0 29,0 0 14,0 0-32,0 0-15,109-17-4,-89 17 2,-6 0-45,-4 7-90,-5 1-127</inkml:trace>
  <inkml:trace contextRef="#ctx0" brushRef="#br0" timeOffset="30776.4351">6341 2061 649,'0'0'25,"0"0"3,0 0 56,0 0-23,0 0-29,0 0-11,-50-124-4,50 104 1,0 5-7,0-3-3,0 0-5,5 0 6,12 1-9,5 1-4,3 4 2,2 4-1,5 1 5,-7 7-5,3 0 3,-2 0-2,-1 0 2,-5 7-4,-5 9 0,-5 0-4,-6 5 2,-4 6 1,0 8 4,0 7-3,-26 2 4,-6 3 2,0 0-2,-5 2 0,7-3 0,0-7 1,6-3 1,4-9-2,8-11 0,2-4 1,4-4-2,6-5 1,0 5-2,0 0-3,0 5 1,18 2-11,7 5-89,1 6-52,-5 0-61,-5-1-175</inkml:trace>
  <inkml:trace contextRef="#ctx0" brushRef="#br0" timeOffset="31120.1086">6336 2877 125,'0'0'76,"0"0"-65,0 0 54,0 0 9,0 0-1,0 0-2,-1 5-3,1-5 7,0 0-3,0 0-22,0 0-15,0 0-11,0 2-13,0 1-11,0 3-4,0 5-6,10 4 10,10 6 3,-5-1-3,-3-1 0,-4-6 1,-3-4-1,-5-4 2,0-5 0,0 0 9,0 0 9,-2 0 11,-11-7-12,0-12-19,8-6-75,5-10-336</inkml:trace>
  <inkml:trace contextRef="#ctx0" brushRef="#br0" timeOffset="40956.1945">8 4659 267,'0'0'77,"0"0"-19,0 0 62,0 0-55,0 0-41,0 0 21,-20-11 0,20 11-1,0 0-3,0 0 0,0 0-4,0 0-10,0-2-15,29-3-12,26 2 0,19 0 23,12 3-6,-9-4-9,-13 4-5,-19 0 0,-20 0 3,-14 0-6,-11 0-2,0 0 2,0 0-4,-7 0-6,-34 0 5,-16 0 2,-13 0-10,-3 0-16,5 0 29,9 0-6,8 0-3,11 0 8,15 0-1,10 0 4,10 0 3,5 0 0,0 0 9,0 0 14,0-8-8,0-2-14,0 1-3,0 4 7,0 4-8,0 1 3,0 0-5,0 0-5,0 9-9,0 32-10,-4 21 24,-16 18 0,-3 10 2,-3 2-1,3-5 1,1-7-3,3-6 2,-1-7 0,2-12-1,6-10-1,2-18 1,7-13 0,3-10 4,0-4-3,0 0 5,0 0 2,0 0-1,0 0-5,5-7-2,8-6 5,2-2-4,-5 5 1,9-1-2,-2 0-9,6 7-3,6 2 8,-2 2 4,6 0-9,1 0 1,3 17 6,6 3-1,1 3 3,0 0 2,-4-5-2,-6-1 1,-4-11 1,-6-2-1,-3-4 6,3 0 1,0 0 5,-3-8 1,3-11-7,-1-4 1,-2 0-8,-5 1-2,3-1 0,-6 0-40,-11 4-51,-2-1-96,-10-4-288</inkml:trace>
  <inkml:trace contextRef="#ctx0" brushRef="#br0" timeOffset="41251.874">107 5148 560,'0'0'51,"0"0"-11,0 0 48,0 0 8,0 0-16,0 0-43,44-32-18,-9 23-10,14 1 14,5 3-17,1 0 5,-1 5-11,-10 0 2,-11 0-2,-12 0 0,-6 0-2,-5 0-10,-5 0-39,0 0-115,0 5-4,5 4-41</inkml:trace>
  <inkml:trace contextRef="#ctx0" brushRef="#br0" timeOffset="41615.474">1003 5111 325,'0'0'91,"0"0"11,0 0 10,0 0-21,0 0-41,0 0-17,-3 0 14,6 0 4,17-5-23,11-2-17,2 2 5,4 5-11,0-3 12,-5 1-5,-5 2-9,-12 0-3,0 0 0,-5 0-4,-3 0-17,1 0-59,-6 5-85,-2 12-34,0-10-77</inkml:trace>
  <inkml:trace contextRef="#ctx0" brushRef="#br0" timeOffset="39387.8095">-1604 4644 178,'0'0'42,"0"0"24,0 0-7,0 0 9,0 0-22,0 0 21,0 0-26,-11-117-4,11 100-13,0 1-7,0-1-3,0 1-1,5 1 9,-5 3 13,1 0 7,3 2-10,-3 3 5,-1 4-4,4 0 3,-4 3-10,0 0-12,0 0-14,0 0-2,0 38-18,0 30 8,0 31 12,-14 15 10,-3 3 8,1-11-5,-5-10 8,5-10-11,-5-15 7,0-12-7,4-12-6,2-5 3,1-10-6,9-3-2,5-3 1,0-6-82,0-8-43,25-12-73,6 0-259</inkml:trace>
  <inkml:trace contextRef="#ctx0" brushRef="#br0" timeOffset="39830.584">-1086 4825 498,'0'0'50,"0"0"-21,0 0 31,0 0-16,0 0-29,0 0-15,15 29 0,-15 11 4,-25 0-2,-9-2-2,-11-2 4,-11-1 0,-2-7 25,-6-8-19,5-5 5,14-8-11,8-4 8,20-3-9,8 0 6,4 0 26,5 0 15,0 0-28,0-5 6,4 0-24,16-7 6,8 9-4,8 1-5,7 2 2,4 2-1,11 20-1,2 7 4,-3 5 0,-10-1 0,-8-1-5,-10-1 0,-14-8-1,-2-7 1,-6-8 1,-7-5-1,5 0 0,-5-1-3,8 1-37,4 2-67,8-5-70,12 0-80</inkml:trace>
  <inkml:trace contextRef="#ctx0" brushRef="#br0" timeOffset="40044.2008">-481 5201 747,'0'0'22,"0"0"93,0 0-37,0 0-24,0 0 2,0 0-39,-8-21-15,8 21-2,0 0-8,0 0-70,0 0-111,0 0-55,3 0-15</inkml:trace>
  <inkml:trace contextRef="#ctx0" brushRef="#br0" timeOffset="43933.1048">2775 5410 174,'0'0'14,"0"0"42,0 0 2,0 0-23,0 0-9,0 0-8,-113-8 15,98 4-6,1 4 7,4-1 4,4 1 3,1 0-7,5 0 12,0 0-10,0 0-2,0 0-11,0 0-6,0 0-14,5 0-3,35 0 3,34 5 20,28 7 29,18 3-7,8 1-21,4 1-2,1-2 11,-8 0-1,-21-5 7,-30-5-27,-34-1-3,-18-3-4,-20-1-4,-2 0 6,0 0-7,0 4-12,0 4-110,-29 2-148,-6-4-21</inkml:trace>
  <inkml:trace contextRef="#ctx0" brushRef="#br0" timeOffset="43071.0598">3254 4918 430,'0'0'18,"0"0"-11,0 0 91,0 0-50,0 0 24,0 0-30,15-98 8,-15 98-19,0 0-11,0 0-11,0 0-9,0 16-11,0 22 8,0 14 3,-12 7 22,-6 0-3,-1-5-10,4-4-4,0-12-3,3-3 0,2-8-2,7-3 0,3-3-48,0-14-145,3-7-310</inkml:trace>
  <inkml:trace contextRef="#ctx0" brushRef="#br0" timeOffset="45928.8886">4111 5225 474,'0'0'15,"0"0"48,0 0 12,0 0 4,0 0-49,0 0-4,178-36 1,-109 32 8,0 0-6,-4 1 20,-11-1-14,-15 1 12,-19-2-2,-12 5-10,-8 0-20,0 0-12,0 0-3,0 0-3,0 0-15,-3 0-91,-17 10-60,5 3 35,10-5-377</inkml:trace>
  <inkml:trace contextRef="#ctx0" brushRef="#br0" timeOffset="46624.7668">5044 5252 398,'0'0'42,"0"0"0,0 0 53,0 0-21,0 0-37,0 0-37,0-11-8,-14 31-7,-16 9 15,-5 8 8,-6 10 1,3 0 6,4 4 3,7 1-10,4-5-2,8-7 1,10-7-5,5-8-2,0-9 3,0-7 2,5-5 1,21-1 14,13-3 41,10 0-16,5 0-25,-6-16-18,-7-8 11,-6-4-2,-1-7-6,-9-5-1,-2-7-2,-2-3-1,-6-1 0,-5 4 1,-5 19 2,0 13-4,-5 10 0,0 5 0,0 0-5,0 0-22,0 27 12,-7 13 15,-6 8 0,-1-2 0,9 2 3,5-14-4,0-1 1,0-3 0,9-7 4,9-1 0,7-8-4,7 0 4,10-7 3,4-7 2,2 0 14,3 0-21,-2-8 20,-9-19-9,-3-6 3,-12-9 3,-10-6 1,-8-6-1,-4-5-3,-3 3-9,0 7 0,0 12-7,0 15 0,0 8-15,0 11-63,0 3-73,-10 0-174</inkml:trace>
  <inkml:trace contextRef="#ctx0" brushRef="#br0" timeOffset="47323.9401">5867 4830 350,'0'0'12,"0"0"-11,0 0 23,0 0 68,0 0-49,0 0-14,145-12 5,-117 26-12,1 1-4,-9 0-9,-1 3 14,-4 0-16,-9 2-7,0 3 8,-3 3-7,-3-1-1,0-1-2,-3 0 2,-18-1 2,-2-2-2,1 1 0,-3-5 8,5-2-8,1-5 21,4 0-15,2-3 3,6-1 16,-2-1-5,4-3 4,4 0-5,1-2-3,0 0 0,0 0 0,0 0 2,0 1 5,0-1-5,0 0-2,0 0-5,0 0-7,5 0 6,27 5-7,16 2 31,21 1-11,9 0-12,2-1-6,8 3 0,-4-3 4,-14-5 2,-18-2 7,-21 0 3,-20 0 14,-6 0 1,-5 0 5,0 0-5,0 0-14,0 0-4,0 0-10,0 0-4,0 0-2,0 0 0,0 0-2,0 0-5,0 0 2,0 0-8,0 3-131,0 4-194,-6-4-49</inkml:trace>
  <inkml:trace contextRef="#ctx0" brushRef="#br0" timeOffset="63705.1024">9733 5497 105,'0'0'61,"0"0"2,0 0 35,0 0 12,0 0-45,0 0-13,-74-47-6,59 42-24,0-1 21,1 2 2,1-1 20,3 0-24,0 1-13,5 1 9,5 3-5,0 0-20,0 0 3,0 0-4,0-1-5,0 1-6,8 0 4,31-3-4,13 1 57,22-3-34,-2 3-4,-1 2 0,-12 0-9,-12-2-9,-21 2 3,-10-1-4,-11-3-4,-5 4 0,0 0-21,0 0-79,0 0-68,0 0 40,0 12-100,-2-4-44</inkml:trace>
  <inkml:trace contextRef="#ctx0" brushRef="#br0" timeOffset="64080.2983">9715 5575 38,'0'0'23,"0"0"55,0 0-10,0 0 7,0 0 30,0 0 60,23 4-50,11-4-4,11 0-43,9 0-30,1 0-5,1 0-12,-4 0 5,-7 0 12,-6 0-23,-17 0 11,-10 0 3,-7 0-17,-5 0 16,0 0-12,0 0 4,0 0-12,0 0-6,0 0-4,0 0 0,0 0 0,0 0-29,0 0-72,6 0-77,8 0-64,-2 0-350</inkml:trace>
  <inkml:trace contextRef="#ctx0" brushRef="#br0" timeOffset="65715.094">10493 5529 155,'0'0'106,"0"0"-99,0 0 24,0 0 13,0 0-12,0 0 17,-4 0 48,4 0-16,0 0-25,0 0 3,0 0-24,0 0-2,0 0-2,0 0-7,-1 0 5,1 0-9,0 0-3,0 0 1,0 0 1,0 0 2,0 0-3,0 0-6,0 0-5,0 0 2,0 0 0,0 0 1,-4 0 0,4 0-3,0 0 1,0 0-1,0 0 6,0 0-1,0 0-3,0 0-1,0 0 3,0 0-2,0 0-1,0 0-8,0 0-2,15 0-11,27 0 13,9 0 53,4 0-32,-13 0-15,-16 0-5,-15 0-1,-6 0-1,-5 2 1,0-2 0,0 0 1,0 0 1,0 0 1,0 0-3,4 0 0,2 0-2,13 5 2,20-1 0,11 0 0,19 7 6,18-5-4,8 0 1,17 5-3,14-3 2,7 0-1,-5 5-1,-21-4 3,-33-4 0,-35 0-3,-24-4-5,-15-1 5,0 2 4,0-2-4,0 4-8,0 2-37,0 4-114,0 10-18,0-1 6,-5-6-156</inkml:trace>
  <inkml:trace contextRef="#ctx0" brushRef="#br0" timeOffset="64979.334">11178 4999 362,'0'0'25,"0"0"16,0 0 66,0 0-46,0 0 20,0 0-35,29-49-9,-29 49 16,0 0-18,0 0-13,0 0-17,0 4-5,-3 23-18,-16 14 18,-3 15 16,-6-3-3,4 5 1,-1-6-13,0-5 0,1-4 2,-1-4 0,8-7-3,4-5-20,6-7-137,0-8-32,1-12-262</inkml:trace>
  <inkml:trace contextRef="#ctx0" brushRef="#br0" timeOffset="63165.2765">8610 5051 283,'0'0'64,"0"0"-13,0 0 60,0 0-45,0 0-3,0 0-8,-37-97-10,34 88 0,3 4-12,0 3 4,0-1 2,0 2-10,0-7-15,20-1 3,19-2-10,11 3 12,14 0-7,10 5 12,10 3-4,3-2 4,-6 2-3,-14 0-3,-26 0 6,-18 0-11,-16 0-9,-7 0-2,0 0 12,0 0-7,0 0-6,0 0 0,0 0-2,0 0-3,0 0-29,0 2-105,0 14-51,0 3-22,0-6-308</inkml:trace>
  <inkml:trace contextRef="#ctx0" brushRef="#br0" timeOffset="62279.1769">8772 5051 126,'0'0'105,"0"0"-68,0 0 69,0 0-41,0 0-24,0 0 19,0 0-26,10-116 12,-10 111-8,0 4 15,0 1 0,0 0-5,0 0-12,0 0 6,0 0-7,0 0-10,0 0-18,0 0-7,-9 32-21,-18 23 21,-11 18 7,-3 4 14,4-2-11,6-5-3,2-7-4,9-12-3,1-9 1,13-7 4,2-13-5,4-7-54,0-11-82,9-4-101,6 0-121</inkml:trace>
  <inkml:trace contextRef="#ctx0" brushRef="#br0" timeOffset="62708.3185">8294 5610 280,'0'0'50,"0"0"37,0 0 27,0 0-62,0 0-1,0 0 11,-6 0 13,2 0-18,3 0-6,1 0-1,0 0-12,0 0-15,0 0-15,0 0-8,21 0 0,28 0 0,20-3 45,23 2 0,4 1-11,2 0-17,-9 0-2,-12 0 4,-21 0-9,-21 0-6,-17 0 0,-11 0-4,-7 0 2,0 0-2,0 0-5,0 0-16,0 1-81,0 2-85,4-3-119,2 0 58</inkml:trace>
  <inkml:trace contextRef="#ctx0" brushRef="#br0" timeOffset="69976.7534">13604 4801 488,'0'0'17,"0"0"-2,0 0 52,0 0-18,0 0-22,141-56-16,-97 56-3,-6 0 24,-7 0-7,-8 1-12,-11 14-3,0-3-10,-11 8-1,-1 3-3,0 4 4,-5 5 1,-20 5 4,-5-5-3,-2 0 8,5-4-6,2-7-4,3-6 12,5-3-5,4-5 20,8-5-14,3 0-4,2-2 0,0 0 3,0 0-2,0 0-6,0 0 8,0 0-5,0 0-7,0 0 5,0 0 8,0 0 7,22 0-7,20 0 13,17 0 11,15 0-10,6 0-14,8 0-4,-4 0-2,-5 0 4,-20 0-5,-22 0 2,-16 0 2,-16 0 4,-5 0-5,0 0 16,0 0 2,0 0-9,0 0-17,0 0 2,0 0 1,0 0-4,0 0 2,0 0-3,0 0 2,0 0 0,0 0-1,0 0 1,0 0-1,0 0 0,0 0 1,0 0-1,0 0 0,0 0 0,0 0-1,0 0 1,0 0 0,0 0-1,0 0 5,0 0-4,0 0 0,0 0 2,0 0 2,0 0-4,0 0 4,0 0-1,0 0 0,0 0 0,0 0-2,0 0 0,0 0 1,0 0-1,0 0-1,0 0 3,0 0-3,0 0 1,0 0-1,0 0 0,0 0-1,0 0 0,0 0-3,0 0 8,0 0-6,0 0 2,0 0-1,0 0 1,0 0 0,0 0-4,0 0-4,0 0-25,0 0-28,0 0-17,0 0 2,0 0-22,-8 0-96,-15 0-41,-13 8 80</inkml:trace>
  <inkml:trace contextRef="#ctx0" brushRef="#br0" timeOffset="68969.6536">13111 5153 279,'0'0'227,"0"0"-218,0 0 100,0 0-53,0 0 0,0 0-32,21-42-22,-15 42-2,8 2 0,1 19 14,0 4 2,0 9-6,-1 4-4,-9 11-1,-5 2 10,0 3-7,0-4 0,0-5-5,-11-6 1,-2-14-3,6-6 7,-1-11-7,8-8 10,0 0-2,0 0 3,0 0 8,0 0 15,0 0 19,0-8 14,0-19-23,5-15-41,13-10 6,11-10 0,6-7-10,9-4 4,3 5 1,0 9-4,-15 15 2,-8 21-1,-11 15-2,-8 6-4,-5 2-14,0 0-127,0 18-26,0 2-3,-5-3-226</inkml:trace>
  <inkml:trace contextRef="#ctx0" brushRef="#br0" timeOffset="68483.6534">12150 5025 420,'0'0'71,"0"0"25,0 0-9,0 0-34,0 0-42,0 0-11,2-5-16,-2 37-6,-15 10 22,-7 17 11,-2 2 1,1 1-2,2-3 4,5-5-4,2-10 0,1-12-2,6-12-7,2-8 2,5-7-1,0-5 5,0 0-1,0 0 5,0 0 5,0 0 14,0-3 32,0-20-11,0-9-49,15-9-2,5-5 2,5-8-2,6 4 0,1 0-2,0 6-1,0 11 2,-6 6-4,3 11 0,-9 5 5,4 5 0,-7 6-10,1 0 10,1 0-6,-4 5 0,-4 18-5,3 4 2,-7 11 5,-7 6 1,0 9 3,0-2 4,-2-1-4,-13-5 0,0-14 0,1-11-4,7-8 4,2-7 5,5-5-3,0 0-2,0 0 12,0 0-1,0 0-1,0-13 19,0-11-16,0-11-13,5-5 6,12-3-6,8-5-1,7 2 1,4 3-4,-1 9 0,-1 8-5,-2 11 4,-6 6-3,1 9 8,2 0-7,1 0 6,0 12-2,4 5-1,-5 4 4,-8 1 0,-4 1-2,-10 4-9,-7 5 11,0 3 0,-12 4 0,-16 2 4,-3-1-3,-2-4 0,4-3-1,9-8-31,10-6-100,10-9-68,0-10-210</inkml:trace>
  <inkml:trace contextRef="#ctx0" brushRef="#br0" timeOffset="76502.1298">15130 5417 189,'0'0'15,"0"0"-6,0 0 96,0 0-14,0 0 48,0 0-63,163 0 15,-96 0-20,4 0-12,3 0-26,-5 0 11,-10 0-21,-21 0-11,-18 0-9,-11 0-5,-9 0 3,0 0-1,0 0 5,0 0 4,0 0-2,0 0 4,0 0-7,0 0-4,0 0-3,0 0 0,0 0-95,-17 12-159,-18-6 21</inkml:trace>
  <inkml:trace contextRef="#ctx0" brushRef="#br0" timeOffset="76163.1485">15118 5229 260,'0'0'10,"0"0"-3,0 0 31,0 0-2,0 0-27,0 0 1,0 0 28,-15-8 41,15 8-11,0 0-20,-3 0-13,3 0-3,0 0-8,0 0-11,0 0-5,0 0-4,10 0 1,23 0-4,13-1 90,8-3-44,-6 2-20,-9 2-20,-12 0-4,-9 0 2,-1 0-5,5 0-5,-2 0-17,0 0-78,-8 0-116,-9 2-51</inkml:trace>
  <inkml:trace contextRef="#ctx0" brushRef="#br0" timeOffset="106575.0183">16673 5571 0,'-19'-28'0,"-1"5"0,10 9 0,-7-22 0,-10 23 0,16 5 0,-13-2 0,12-5 0,-14-2 0,19 15 0,-2-9 0,-1 6 0,-17 1 0,22 1 0,-6 3 0,-5 0 0,-10 0 0,17 4 0,-6 7 0,0-3 0,1 1 0,4 1 0,5-9 0,5 3 0,0-4 0,0 0 0,0 0 0,0 0 0,10 0 0,4 0 0,-2 0 0,1 0 0,6 0 0,-4 0 0,2 0 0,-2 0 0,7 0 0,-6 0 0,8 0 0,6 0 0,5 0 0,12 0 0,6 0 0,-16 0 0,-22-4 0,-5-3 0,-4 3 0,13 0 0,-4-3 0,-1 1 0,-3-2 0,3 1 0,11 0 0,10-1 0,12-2 0,-16-4 0,-20 6 0,3-2 0,29 4 0,-4-2 0,-32 4 0,1-3 0,7 2 0,-5 0 0,-3 2 0,-3-3 0,-3 5 0,3-3 0,-3 3 0,-1 1 0,0-3 0,0 3 0,0-2 0,0 2 0,-1 0 0,-9 0 0,1 0 0,2 0 0,4 0 0,1 0 0,-1 0 0,3 0 0,0 0 0,0 0 0,0 0 0,0 0 0,0 0 0,0 0 0,0 0 0,0 0 0,0 0 0,0 0 0,0 0 0,0 0 0,-5 0 0,0 0 0,0 0 48,5 0-12,0 0 22,0 0-13,0 0-20,0 0 4,0 0-15,-29-45 0,24 36 23,4 6-1,1-1-6,-5-4-21,1 1 18,-3-2-12,-6-5-15,3 2 6,-5 1-3,0 1 4,-4-1-3,2 2 6,-1 2-10,-1-1 9,4-1-8,3 6-1,-1 1 0,6 2 3,-1 0 0,1 0 10,-6 0-2,-1 0-6,-3 0-5,-1 0 0,3 0 0,-4 9 0,4 0 1,-2 0 2,-3 2-3,-2 1 5,2-1-3,5 4 0,0-6-2,0 2 0,1 1 1,3-3 0,1-1-1,1 4-2,2 0-3,-1 2 2,6 1 3,2-1 0,0 3-1,0 0-1,10-2-9,11 2 11,6-2-14,6-2 6,6-2 8,4 5 11,3-6-11,3 3 1,-4 0 12,-1-1-13,-4 5 2,-6 0-3,-6-2 1,-6 5-2,2 0-3,1 2 5,0 3 0,0 5 2,-1 3-2,-6 3 0,-3 0-1,-3 3 1,-7-4-6,-1 1 5,-4 2 2,0-2 1,0 3 0,-11-3-2,-9 8 0,-3-2 2,-1-7-6,-1-7 4,-2-11-2,0-6 2,0-3 1,4-5 5,-1-3-5,7 0 9,-3 0 0,-2-14 3,2-6 9,0-7-7,3-6-11,4-2 12,3-7-1,1-2-15,4-2 0,5 1-5,0-2 3,0 7 0,14-5-13,14 4-19,4-2 24,7-5 10,5 5-25,-1-5 4,3 8 21,2-2 11,-2 6-2,-6 5-7,-6 8-2,-14 7 0,-7 4 0,-8 5 13,-5 2-13,0 0-10,0 5-72,-8 0-8,-17 0-96</inkml:trace>
  <inkml:trace contextRef="#ctx0" brushRef="#br0" timeOffset="104563.5553">16831 5197 51,'0'0'98,"0"0"-52,0 0 3,0 0 0,0 0 8,0 0-4,0 0-11,0 0-2,0 0-5,0 0-7,0 0-17,0 0 4,0 0-4,0 0 8,0 0 0,3 0 1,-3 0 2,2 0-17,3 0 26,3 0-6,-1-4-4,3-8-10,0 2-5,-1-2 5,-4 3 0,0-2-3,-4 2 7,-1 2 16,0-3-21,0 4-8,0-3-1,0 0 2,0-1-2,0-2-1,-1 2 5,-8-3-5,-1 3 0,4 1-1,-8 0-7,4-2 5,-2 8 3,-1-5 0,-1 3 0,-1 0-5,-2-2 5,-1 6-3,-2-2 6,5 3-5,-4 0 2,4 0-3,5 0 2,-5 0-1,5 0-6,-4 0 5,4 12-3,0 2 2,-2 3-2,1-4 2,1 2 2,4 0 2,5-2-1,-3 4 1,3-7 0,1 2-2,0-2-2,0-4 3,0 5-1,0-1 0,15 1-13,8 0 14,3-5-11,1-1 8,6 3-7,2-3 22,4-2-11,5 1 4,-1-2 5,3 1-9,-1-1 2,-3 3 4,-6-2-4,-6 6-1,-5-5-1,-1 2 0</inkml:trace>
  <inkml:trace contextRef="#ctx0" brushRef="#br0" timeOffset="107116.7">17828 5567 159,'0'0'48,"0"0"8,0 0 32,0 0-23,0 0-22,0 0-7,-22-33 7,18 30 9,4 3-18,-1 0-3,1 0-5,0 0-11,0 0-14,0 0-1,0 0-5,0 0-6,0 3 0,0 21 1,1 12 10,20 9 2,7 1 2,7-1-3,11 1 13,6 3-3,-3-8 6,-2-2-10,-10-9 4,-10-9-11,-9-7 2,-8-10-2,-5-4 1,-1 0-4,1 0 3,-4 0-25,9 0-75,0 0-48,4-17-12</inkml:trace>
  <inkml:trace contextRef="#ctx0" brushRef="#br0" timeOffset="107510.9119">18159 5424 180,'0'0'52,"0"0"-15,0 0 39,0 0-15,0 0-20,0 0-10,-7-6-8,4 6-23,-2 3-13,-5 21 13,-7 16 12,-10 14 28,-5 1-4,-5 9-10,0-2 3,0-2-11,5-6-8,2-5-4,6-7 2,1-7-6,11-11 0,2-6 0,5-8 3,1-3-5,3-2 0,1-5-2,0 5 2,0 1 0,0 1-53,0 2-94,0-9-159</inkml:trace>
  <inkml:trace contextRef="#ctx0" brushRef="#br0" timeOffset="109966.5089">18285 4761 107,'0'0'69,"0"0"-40,0 0 24,0 0 1,0 0-19,0 0 5,-39-9 3,39 9-10,0 0-5,0-3-8,3 3-4,28-3-14,19 2 59,14 1 18,5-4-38,-9 4 10,-11 0-37,-15 0 9,-19 0-18,-7 0-5,-8 0-2,0 0 2,0 0-1,0 0 1,0 0-4,0 0 3,0 0-16,0 8-74,0 1-62,0 1 27</inkml:trace>
  <inkml:trace contextRef="#ctx0" brushRef="#br0" timeOffset="107962.085">18641 5229 283,'0'0'56,"0"0"-30,0 0 62,0 0-28,0 0-38,0 0-9,0-8 6,-2 8-7,-1 0-12,-4 4 0,-4 20 4,-6 14 12,2 6 14,-4 7-11,2 5-3,1 0 0,0 1 0,5-6-11,2-4 0,-3-3-2,4-7 3,-2-4-6,5-5 1,0-4 0,5-5-2,0-3-14,0-3-85,20-13-110,14 0-181</inkml:trace>
  <inkml:trace contextRef="#ctx0" brushRef="#br0" timeOffset="108526.6887">18982 5275 38,'0'0'229,"0"0"-201,0 0-5,0 0 16,0 0 6,0 0-12,-11 0 11,-10 0-28,-7 5 11,-6 18-7,2 5 5,-5 8-7,7 2-8,5 2 1,1 6-11,9-6 8,3-5-6,2-2 2,2-3-2,5-5-2,3 1 3,0-5 1,0-2-3,0-4 0,13-2 2,2 0 1,4-7 1,-3-2-4,8 0 15,4-4 3,-1 0-4,2 0 23,-6 0-8,-2-8-8,-3-4 14,-3-8-3,0-3-11,-5-4 4,2-9 1,-3-2-27,-8-10 2,3-4-2,-4-2 0,0 4-1,0 6 0,-10 11-6,-9 10 4,-6 6 2,-5 8-15,-9 9-45,-5 0-75,2 0-42,5 0-175</inkml:trace>
  <inkml:trace contextRef="#ctx0" brushRef="#br0" timeOffset="111599.3113">19093 4510 156,'0'0'76,"0"0"-28,0 0 2,0 0-8,0 0-25,0 0-4,5-9 5,-5 7 2,0 2 10,0 0 2,0 0 4,0 0-1,0 0-11,0 0-5,0 0-5,0 0 1,0 0 2,0 0-6,0 0 1,0 0 6,0 0-13,0 0 6,0 0 6,0 0-14,0 0 5,0 0 3,0 0-9,0 0 2,0 0 0,0 0 0,0 0-4,0 0 0,0 0-3,0 0-10,-10 6-6,-13 25 14,-11 10 5,-5 5 0,9 1 4,3-4 1,5-4-5,11-6 0,1-6 1,4-12-1,6-6 0,0-6 0,0-3-6,0 0 3,0 0 3,2 0 15,18 0 5,9-17-1,5 2-1,-4-2-18,-5 0 9,-1 5-7,-9-3-2,0 4-2,-2 2 2,-3 4 0,2 1 0,-2 1-3,0 3-4,7 0 1,0 0-6,6 17-2,4 10 14,2 3-4,-4 0 4,-1 2-1,-6-5-6,-8 2 3,-5-5-4,-5 0-1,0-2 7,0 1 4,-25 3 1,-9-7-1,-6 3-2,-7-5 0,-3-9-4,4 0 4,-3-1 10,7-7-3,7 0 12,5 0-15,10 0-3,6 0-1,9 0-2,5 0-28,0-8-73,0-18-172</inkml:trace>
  <inkml:trace contextRef="#ctx0" brushRef="#br0" timeOffset="112132.7027">19202 4504 365,'0'0'14,"0"0"-8,130-14 62,-76 9-2,-4 1-22,-3 0 2,-15 4-9,-10-1 7,-15-1 10,-4 0 2,-3-1-1,0 3-3,0 0-16,0 0-7,0 0-12,0 0-4,0 0-3,0 0-4,0 0-3,0 0 2,0 0-2,0 0-1,0 0 4,0 0-4,0 0 4,0 0-4,0 0-2,0 0-1,0 0 1,0 0 0,0 0 1,0 0 0,0 0-1,0 0-1,0 0 1,0 0-7,0 0 7,0 0 0,0 0 3,0 0 1,0 0-1,0 0-3,0 0 0,0 0-6,0 0-46,-3 8-152,-18 9-83,1-6-59</inkml:trace>
  <inkml:trace contextRef="#ctx0" brushRef="#br0" timeOffset="112612.1531">19554 5146 285,'0'0'19,"0"0"43,0 0 27,0 0-6,10-121-35,-10 113-25,0 8 77,0 0-59,0 0-31,0 0-10,0 17-14,0 21 6,0 20 8,0 6 19,-7 9 4,-8 3-12,0-2 0,1-6-10,1-10 1,1-12 2,2-14-1,5-11-2,5-9 3,0-5-4,0-7-41,0 0-60,15 0-55,12-32 19</inkml:trace>
  <inkml:trace contextRef="#ctx0" brushRef="#br0" timeOffset="112911.6169">19903 5170 198,'0'0'122,"0"0"-82,0 0 46,0 0-3,0 0-78,0 0 1,-87 70 10,21-29-4,-3-6-3,9-8 7,16-7-9,11-5-6,16-7 2,10-4-3,7 3 0,0-1 0,0 8 2,17 7 5,13 3 4,11 11 20,2-1-17,1 2-1,-7-4-5,-9-4-3,-7-6-5,-6-6-2,-5-3-5,3-3-14,1-5-64,3-5-161</inkml:trace>
  <inkml:trace contextRef="#ctx0" brushRef="#br0" timeOffset="113458.9981">20234 5263 459,'0'0'7,"0"0"22,0 0 29,0 0-32,-137-14-11,96 35 8,3 4-4,7 5-13,13 2-6,8 1 7,8 6-7,2-7 1,0-8-3,19-2 2,13-9-12,3-7 12,7-6 5,-5 0-3,0-2 1,-7-23 23,-10-2 17,0-7-5,-4-6-4,-6 4-8,-2 4-5,-6 10-20,-2 12 37,0 7-21,0 3-17,0 3-22,-7 38 4,-13 23 18,-4 18 2,1 17 2,11 15-1,-1 25-6,2 3 6,5-2-2,-9-16 2,-4-29-3,-9-17 0,-4-19 1,-10-12-2,-4-19-8,3-16 9,-3-8 1,7-4 16,6-14 10,6-23 1,8-10-10,9-11-3,10-4 2,0-7-5,21-7-12,32-8-29,18-8 8,20-6-107,3-1-277</inkml:trace>
  <inkml:trace contextRef="#ctx0" brushRef="#br0" timeOffset="114072.8236">20693 5287 585,'0'0'17,"0"0"-17,0 0-1,0 0 1,-40 155 5,30-98 5,0 1 3,0-13-8,0-13-3,0-12 1,5-9 3,1-10-2,4-1 13,0 0 12,0 0 34,0-8 15,0-21-18,0-7-57,0-6 6,0-5-7,5 4-1,10 3-1,5 9-8,-1 10-2,1 6-10,4 9-6,-4 6 21,5 0 3,-1 0-3,-4 22-13,-2 6 7,-11 4 2,-4 5 7,-3-7-1,0-3-1,0-8 4,0-10-1,0-4 1,0-5 0,0 0 9,0 0 6,0-5 1,0-21-13,0-3-3,10-6 3,7 2 0,8 6-6,4-1-2,10 6-15,1 12-1,4 3 7,-9 7-9,-6 0 21,-9 0 1,-7 17-8,-6 11 1,-7 4 7,0 9 1,0 0 1,-22 4 7,-1-6-6,2-3 2,3-6-1,6-8-3,4-7-6,8-8-70,0-7-146</inkml:trace>
  <inkml:trace contextRef="#ctx0" brushRef="#br0" timeOffset="114428.2016">21364 4914 279,'0'0'99,"0"0"-95,0 0-3,173-39 12,-126 39 17,-10 0 17,-5 5 16,-12 9-31,-10 4-32,-10 5 0,0 9 0,-25 9 5,-22 3 3,-3-2-7,-1-2 14,9-8-6,12-5-2,13-12-4,7-7 1,10-4-2,0-4 1,0 0 9,10 1 8,37 3 3,36-3 41,24 2-48,7-3-16,-6 0-27,-19 0-263</inkml:trace>
  <inkml:trace contextRef="#ctx0" brushRef="#br0" timeOffset="44481.0161">2879 5733 446,'0'0'101,"0"0"-93,0 0 93,0 0-47,0 0-1,0 0-13,-5-87-31,28 74 27,3 1-10,4 2-4,0 6-1,7 4 7,-2 0-9,1 0-10,-1 15-8,-5 17 6,-1 17-14,-9 11 7,-7 14 0,-13 4 0,0-2 4,-20-9-3,-18-4-1,-11-10-4,-7-7 4,-11-11 9,-2-11-8,4-10 3,1-10 1,8-4 2,8 0 0,9-14-6,9-13 3,11-6-4,12-2-8,7 0 4,0 4-2,7 10 1,22 4 2,9 7-3,8 7-11,8 3 17,4 0-1,-2 22 1,-2 7-1,-9 6 1,-1 3-3,-9-5 6,-1 0-4,-9-11 1,-2-7-2,-1-7-32,15-8-95,4 0-47,14-8-194</inkml:trace>
  <inkml:trace contextRef="#ctx0" brushRef="#br0" timeOffset="45575.2265">3894 5744 288,'0'0'46,"0"0"-34,0 0 18,0 0 42,0 0-18,0 0-34,-77 0-4,77 0 36,0 0 13,0 0-1,0 0-26,0 0-6,32 4 17,20 3 42,27-1-33,13 0-24,7 2-12,-4-1 2,-8-2 12,-18-4-13,-24-1-11,-20 0-4,-20 0-3,-5 3-3,0-3-4,0 0 1,0 0-77,-5 0-88,-20 0-117,-5 0-34</inkml:trace>
  <inkml:trace contextRef="#ctx0" brushRef="#br0" timeOffset="44938.2492">3980 5822 302,'0'0'139,"0"0"-132,0 0 26,0 0-32,0 0-1,0 0-103,32-4-163</inkml:trace>
  <inkml:trace contextRef="#ctx0" brushRef="#br0" timeOffset="44795.6508">4383 5363 276,'0'0'219,"0"0"-211,0 0 107,0 0-7,0 0-31,0 0-44,0-13-21,0 13-10,-2 0-2,-6 20-10,-7 13 10,-4 3 8,3 5-4,-3-1 0,1-3-4,3 0 6,-1-2-5,5 2 1,-4 0-2,1-2-17,-4-3-158,-3-11-91</inkml:trace>
  <inkml:trace contextRef="#ctx0" brushRef="#br0" timeOffset="53456.1049">4679 7199 313,'0'0'29,"0"0"-2,0 0 60,0 0 22,0 0-77,0 0 17,-2-79 39,2 78-29,0 1-5,0 0-15,0 0-16,0 0-23,0 5-6,0 23-7,0 11 13,0 9 8,0 1-5,5 0 3,12-6-1,3-9 3,4-11-6,4-13 3,3-3 8,4-7 1,10 0 6,4-7-5,0-20 5,-4-6-5,-6-10-15,-9-10 6,-6 0-3,-11-1 2,-6 11-5,1 11-7,-6 11-3,1 10-9,-1 11-70,1 0-167,-3 0-301</inkml:trace>
  <inkml:trace contextRef="#ctx0" brushRef="#br0" timeOffset="53015.926">4983 6759 159,'0'0'141,"0"0"-34,0 0 34,0 0-55,0 0-17,0 0-16,46-81-6,-46 78 24,0 3-33,0 0-13,0 0-11,0 0-14,0 3-6,0 23-8,0 13 14,0 11 12,0 7-1,-4 1 7,-1-3 6,0-4-10,3-6-5,-6-3 1,1-6-10,-1-5 0,1-8-11,2-3-57,5-3-101,-3-12-27,-2-5-131</inkml:trace>
  <inkml:trace contextRef="#ctx0" brushRef="#br0" timeOffset="57602.1909">3879 6519 421,'0'0'92,"0"0"-36,0 0 70,0 0-38,0 0-47,0 0-26,0-45-2,0 51-13,2 29 9,3 16-7,0 12 14,-2 8-11,-3-6 4,5-7 4,0-12-11,0-16 5,0-15-6,0-9 2,4-6 2,2 0 29,28-6 34,22-24 9,18-16-40,5-6-25,-5-1-12,-12 0-7,-13 13-31,-17 11-34,-16 15-53,-21 11-31,-13 3-182</inkml:trace>
  <inkml:trace contextRef="#ctx0" brushRef="#br0" timeOffset="57265.0524">4371 6020 419,'0'0'21,"0"0"1,0 0 57,0 0-51,0 0-28,0 0-7,-16-9 0,4 44 7,-7 13 20,-11 18 20,-9 5 18,-6 13 3,-5 6-6,1-3 2,2-5-34,10-10-11,7-17 18,3-13-14,12-15-15,4-11 4,10-7-1,1-7-1,0-1-3,0-1-3,0 0-45,0 0-83,0 0-58,0-5-125</inkml:trace>
  <inkml:trace contextRef="#ctx0" brushRef="#br0" timeOffset="52171.0516">5097 6011 349,'0'0'20,"0"0"-7,0 0 22,0 0-5,0 0-24,0 0-6,0 0 9,0 0 4,-8-4 27,8 4 6,-2 0 27,2 0-17,-3 0-5,3 0-14,-2 0-11,2 0-8,0 0-13,0 0-5,0 0 0,0 0-3,12 0-4,42 5 7,38 6 61,36-5 4,22 4-27,6-2-13,-11 1-9,-26 1-7,-28-5 0,-39-3-9,-24-2 0,-19 0 1,-9 0-1,0 0 0,0 0-17,5 0-72,5 0-120,0 5 58,2 4-105</inkml:trace>
  <inkml:trace contextRef="#ctx0" brushRef="#br0" timeOffset="52572.5024">5528 6223 167,'0'0'37,"0"0"-21,0 0 56,0 0-39,0 0 12,0 0 18,-96 5 0,93-5 18,3 0-21,0 0-8,0 3-9,0-3-4,0 0-4,0 0-16,0 0-11,0 2-8,8 5-5,42 0 5,29 2 49,34 0 48,15-3-56,1-2-21,1-4 0,-14 0-5,-22 0 0,-30 0-9,-32 0-2,-22 0-1,-10 0-1,0 0 2,0 0-4,0 0-18,0 0-66,0 8-88,-16 7 15,-19 2-146</inkml:trace>
  <inkml:trace contextRef="#ctx0" brushRef="#br0" timeOffset="66526.1745">10832 6034 230,'0'0'40,"0"0"11,0 0 60,0 0-62,0 0 1,0 0 32,81-119-31,-71 102 6,-5 8 25,-2 5-35,-3 4 5,0 0-18,0 0-21,0 0-13,0 0-2,0 0-8,-15 16-18,-18 16 28,-13 9 3,-7 8 12,-1-5-14,3 0 0,-1-2 3,7-6-1,6-14-2,11-2-1,11-11-1,3-5 1,9-1 9,5 0-7,0-3 5,0 0 3,0 0-1,0 0 1,0 0 3,0 0 1,0 0 8,0 0-2,0 0-5,15 0-11,19 0 5,16 0-2,14 0 0,5 0-2,5 0-4,-2 0 0,-3 0 2,-13 1-1,-16 4-2,-20 0 0,-8-3 1,-12-2 1,0 2 2,0-2 0,0 0-2,0 0-2,0 0 0,0 2-3,0-2-1,0 0-10,0 0 4,0 3-13,0-3-5,0 0 3,0 0 10,0 0-3,0 0-2,0 0 15,0 0-12,0 0-20,0 0-49,0 0-36,0 0 18,-5 0-64,-3 0-34</inkml:trace>
  <inkml:trace contextRef="#ctx0" brushRef="#br0" timeOffset="67209.9911">11042 6082 381,'0'0'60,"0"0"68,0 0 2,0 0-58,0 0-42,0 0-30,0 7-1,-10 32-10,-15 17 11,-10 15 49,-1-1 1,1-2-16,3-1-18,7-8 3,0-11-9,6-10 2,8-15-8,0-10 6,8-8-9,3-3 10,0-2 6,0 0 0,0 0-3,0 0-6,0 0-1,0 0-1,0 0-4,0 3-2,0-3 2,0 0-2,0 0 2,0 0 1,0 0-2,0 0-1,0 0 0,0-5 1,0 2-1,0 1 2,0 2-1,0-1-1,0 1 0,0 0 0,0 0 0,0 0 0,-2 0-3,2 0 3,0 0 3,0 0-3,0 0 2,0 0-2,0 0 0,0 0 0,0 0 1,0 0-1,0 0 0,0 0-1,0 0-1,0 0 1,0 0-1,0 0 4,0 0-2,0 0 0,-3 0 2,3 0-2,0 0 0,0 0 0,0 0 0,0 0 0,0 0-3,0 0-17,0 0-99,0-3-88,0-10-154</inkml:trace>
  <inkml:trace contextRef="#ctx0" brushRef="#br0" timeOffset="79948.5564">11747 6991 19,'0'0'175,"0"0"-175,0 0 0,0 0 0,0 0 0,0 0 3,0 0 6,0 0 46,0 0 23,0 0 13,0 0-7,0 1-30,0-1-12,0 0-17,0 0-4,0 0-5,0 0 1,0 0 5,0 0 16,0 0 24,0-18-30,0-2-28,0-2 5,0 0-5,5-1 2,13 0-4,4 6-2,5 3 6,0 4-3,-4 7 2,-3 3-5,-4 0-14,-1 3 10,-2 21-4,-6 16 4,-4 10 3,-3 13 2,0 3 7,-3 0-8,-19-2 9,-8-9-7,-7-6-1,2-8 0,-1-15-1,11-9 0,1-8-3,6-9 3,3 0 21,0 0-7,3-20-7,-1-9-1,7-3-6,6-3 4,0 3-7,4 6 3,18 6-18,1 5 16,6 4 1,-4 7-1,0 4-1,4 0 2,-7 4-10,3 22 7,3 3-1,-2 6 3,2-6-18,1-3-30,-4-7-47,2-12 5,5-7-123,0 0 18,5-16 5</inkml:trace>
  <inkml:trace contextRef="#ctx0" brushRef="#br0" timeOffset="80266.7199">12293 7109 315,'0'0'12,"0"0"162,0 0-88,0 0-31,0 0-38,0 0-6,0 0-7,-72 14 9,41 19-5,6 6-4,10 2 11,12 0-15,3-5 5,8-5-1,22-14-4,11-6-8,6-11 7,3 0 1,1-22 11,-4-10 8,-12-8-11,-12-5 3,-13-9 4,-10-1 17,0 4-17,-5 10 8,-16 11-14,0 15-6,0 15-3,-8 0-12,-1 15-36,-4 18-38,14 1-43,12-6-101</inkml:trace>
  <inkml:trace contextRef="#ctx0" brushRef="#br0" timeOffset="78188.6052">12305 5815 94,'0'0'119,"0"0"-101,0 0 19,0 0 54,0 0-28,0 0-43,-71-17 41,68 17-5,1 0-27,2 0-21,0 0 10,0 0 9,0 0 2,0 0-2,0 0-1,0 0-4,0 0-7,5 0-11,29 0-1,26 0 50,28-5-5,12 0 4,8-1-29,-6 0-4,-16 6-6,-22 0-11,-29 0 2,-16 0 2,-16 0-6,-3 0 0,0 0-7,0 0 0,0 0-24,0 4-77,0 9-48,-13 5 63,-7-2-111,-11 0-177</inkml:trace>
  <inkml:trace contextRef="#ctx0" brushRef="#br0" timeOffset="78983.4011">12323 6410 231,'0'0'97,"0"0"-70,0 0 78,0 0-21,0 0-46,0 0 11,0 0 31,0 0-28,0 0-35,-2 0-17,-1 5-9,0 17-5,3 15 14,0 8 4,0 2 3,0-2-6,13-5 6,6-11 2,-3-9-2,8-10 26,1-5 7,10-5 33,14 0 8,0-19-26,5-9-31,-11-11 0,-7-6-1,-8-1-5,-8-1-11,-8 8-6,-7 15 2,-1 11-3,-4 5-12,0 6-75,0 2-66,-5 0-181</inkml:trace>
  <inkml:trace contextRef="#ctx0" brushRef="#br0" timeOffset="78608.7241">12426 6143 164,'0'0'147,"0"0"-138,0 0 15,0 0 71,0 0-6,0 0-66,25-56 26,-23 56 48,-2 0-18,0 0-25,0 0-29,0 0-7,0 0-18,0 0-11,0 22-17,0 15 21,0 12 7,0 0 8,0-2 1,0-7-6,-6-9 0,5-11-2,1-9 1,-4-6 1,4-3-2,0-2 2,0 0-3,0 0-24,0 0-54,0 0-34,0 0-33,0-2-209</inkml:trace>
  <inkml:trace contextRef="#ctx0" brushRef="#br0" timeOffset="80639.1337">12890 7050 398,'0'0'22,"0"0"0,0 0-11,0 0 17,0 0 11,0 0-13,-115 63 3,98-28-14,6 5 2,7-2-7,4-1 4,0-5-8,5-7 0,16-8-1,0-9 2,6-8 10,2 0 1,1-4 42,0-24-21,-6-3-7,-9-12 4,-5 0 3,-10-5-26,0 4-7,0 9-6,0 12 0,-7 9-15,-1 9-39,1 5-29,2 0-64,5 0-45,0 10-28</inkml:trace>
  <inkml:trace contextRef="#ctx0" brushRef="#br0" timeOffset="81285.0397">13399 7032 78,'0'0'510,"0"0"-499,0 0 77,0 0 26,0 0-77,0 0-30,-148-37-5,108 60-1,4 9 3,3 4-4,9 2-1,9 2 0,8-3 1,7-5 0,0-9 0,0-5 0,15-7-12,11-10 4,7-1 8,4 0 9,2-15 0,-4-10-5,-3-3 22,-7-7-10,-3 3-12,0 1 3,-10 8 6,-4 8-9,-6 6 15,-2 5-4,0 1-1,0 3-14,0 0-6,0 0 0,0 0-10,0 22-5,-7 13 21,-6 15 5,3 10-4,-4 8 0,-1 13 0,-2 6 1,-3 9 3,-4 3-2,1 2-3,-2-6 4,0-10-4,-4-20 2,4-16 0,-4-19-2,4-16 0,3-9 6,-1-5 14,-1 0 12,-1-31-21,1-5-9,4-16 4,8-9 7,9-7-12,3-2 4,0 5-5,15 3 1,17 7 7,8 3-8,6 6-1,3 3-11,-4 7 4,-6 5-61,-4 9-4,0 4-76,-3 2-100,-5-1-55</inkml:trace>
  <inkml:trace contextRef="#ctx0" brushRef="#br0" timeOffset="81877.3484">13587 7061 522,'0'0'37,"0"0"-34,0 0-6,0 0-4,0 0 4,0 0 3,0 85 6,0-47 12,-5 2-8,-5-6 4,0-6-8,3-8 8,2-8-7,2-10-4,3-2 4,0 0 3,0 0 27,0 0 44,0-2 1,5-19-26,13-5-51,4 0-5,2-8-7,1 7 6,3 6-5,1-1 9,-7 10-6,-4 6-4,-8 6 3,0 0 2,-1 0-11,-2 9-6,-2 14 11,0 6 6,-5 5 2,0-7 1,0-2 1,0-9 4,0-10-6,0-1 0,0-5 0,0 0 8,0 0 1,0-19 1,8-8-3,9-5-14,10-3-2,0 3 5,6 4 1,3 8-1,-3 7-2,1 4 5,-4 8 0,-1 1 1,-4 0-7,-8 5 5,-4 18-14,-11 5 16,-2 4-1,-10 5-13,-27-5-118,-7-14-220</inkml:trace>
  <inkml:trace contextRef="#ctx0" brushRef="#br0" timeOffset="82918.602">13718 5594 257,'0'0'49,"0"0"-47,0 0 9,0 0 1,0 0-7,0 0-3,-5 0 26,5 0 58,0 0 3,0 0-28,0 0-1,0 0-7,-3 0-14,3 0 5,0 0-13,0 0-15,0 0 0,0 0 3,0 0 0,0 0 1,0 0-3,0 0 0,0 0-3,0 0-13,0 0-1,3 16-19,27 12 19,14 10 3,15 7 14,6 5-3,4 1 0,0 2 8,-10-8-9,-14-8-8,-16-10-3,-17-14-1,-4-8 0,-8-5-1,4 0 1,-3 0 1,3 0-2,-3 0-2,-1 0-20,0 0 0,0 2-46,0 5-25,0-3-49,-18-4 1,-2 0-88</inkml:trace>
  <inkml:trace contextRef="#ctx0" brushRef="#br0" timeOffset="85064.6069">14153 6574 261,'0'0'75,"0"0"-62,0 0 33,0 0 62,0 0-63,0 0 0,5-39 8,-5 39 1,0 0-5,0 0 6,0 0-16,0 0-31,0 0-8,-1 12-22,-19 23 22,-7 12 1,-4 12 0,0-4 3,-1-7 0,6-6-4,3-11 1,11-11 3,4-7-2,8-11-1,0-2 6,0 0 3,0 0 24,0 0 26,5 0 7,23-15-55,11-5-1,11 2-17,13 1 6,-1 6-13,0 3 13,-7 3 0,-16 2-1,-15-1-10,-14 3-11,-5-3 16,-4 2 2,-1-1 4,4-2 0,-4 4 1,1-4-3,-1-1 0,0-2 2,0-5-2,0-9-25,-1-5-32,-18-2 37,3-2 9,-6 4 11,5 6 0,7 7 4,1 8 0,8 6 8,1 0-10,0 0-3,-4 6-6,3 24 0,-4 14 9,5 4 6,0 1 0,0-2 3,0-6-9,0-6 1,-4-4-1,3-11-1,-3-4-60,3-8-129,-3-8-39,4 0-153</inkml:trace>
  <inkml:trace contextRef="#ctx0" brushRef="#br0" timeOffset="83265.8924">14222 5579 378,'0'0'83,"0"0"-55,0 0 62,0 0-31,0 0-46,0 0-4,0 0-9,-1-12 0,-3 28-10,4 12 10,0 14 3,0 6 8,15 7 4,16 4 1,1 1 18,-2-3 2,-7-15-17,-11-10-7,-3-18-4,-9-7-3,0 0 0,-9 1 9,-29 6 28,-16 8 4,-8 1-38,-1 1-8,13 4-21,10 2-118,13-7-36,17-6-352</inkml:trace>
  <inkml:trace contextRef="#ctx0" brushRef="#br0" timeOffset="86316.8882">14822 6731 111,'0'0'137,"0"0"-76,0 0-12,0 0 32,0 0-13,0 0-10,0-85-20,-8 75-16,1-5 27,-6 5-29,-6 0 23,-6 3 14,-8 6-53,-3 1 0,-2 0 12,6 8 0,-2 14-11,10 8-5,9 5-1,9 1 0,6-1-1,0-1 2,11-7 1,18-1 0,6-8 8,7-5-8,4-8 6,-1-5-13,-1 0 6,-4 0-10,-5-10-43,-6-15-1,-4-2 18,-6-5 19,-4 0 17,-5 3-1,-2 6 1,-6 3 5,1 10 3,-3 5 3,0 5 7,0 0-7,0 0-11,0 0 0,0 3-12,0 20 12,0 10 0,0 10 13,0-1 2,0 2-1,0-8-2,0-9-8,-3-5 3,3-13-5,0-6 0,0-3 6,0 0 11,0 0 17,0 0 17,0-17 11,0-12-45,0-10-18,0-2 1,0 4-2,13 5-3,3 4-6,-1 13 0,5 9 0,-2 6-3,2 0 12,2 1-9,0 24 6,-5 4-3,-2 4 2,-5 1 3,-1-5-2,-8-6 3,3-8 4,-3-9-3,-1-6 1,4 0 1,-4 0 5,3 0 12,4-6 1,6-21-7,2-13-12,2 1-4,2 1 4,4 2-7,-1 6 3,7 10 2,4 8-4,-3 12-2,1 0 0,-3 0 3,-6 21-7,-3 7 10,-6 5-1,-8 10 1,-5-2 1,0 0-1,-13-1 1,-8-9 0,1-3-1,2-12-70,16-16-114,2 0-200</inkml:trace>
  <inkml:trace contextRef="#ctx0" brushRef="#br0" timeOffset="118043.4359">18218 6573 157,'0'0'9,"0"0"-5,0 0 18,0 0 11,0 0 6,0 0-2,-145 9 22,125-9 2,0 0-10,1 0-15,4 0 7,5 0 5,2 0-17,6 0 17,-1 0-18,3 0-4,0 0-12,0 2-4,0-2-10,3 3-6,37-2-10,26 5 16,35 2 27,23-1 16,5 0-18,3 1-4,-18 4-14,-25-5 14,-25 3-13,-29-6 5,-20-1-12,-11-2-1,-4 2 4,10 2-4,6 0-35,13 1-59,0 2-91,-14-5-156</inkml:trace>
  <inkml:trace contextRef="#ctx0" brushRef="#br0" timeOffset="118381.0215">18201 6755 388,'0'0'81,"0"0"-80,0 0 10,0 0 24,0 0 18,0 0-16,-14 1-6,33-1-3,26 3-6,26-2 60,20 4-14,9 0-32,5 2 10,-3-1-14,-9 2-3,-20-2-13,-27 2-3,-21-7-1,-17 3-11,-8-4 10,0 0 9,0 1-20,0-1-3,0 2-65,0 0-121,-8-2-213</inkml:trace>
  <inkml:trace contextRef="#ctx0" brushRef="#br0" timeOffset="144496.2276">136 9059 308,'0'0'28,"0"0"-27,0 0 4,-148 102 0,109-66-5,4 0 3,10-6-1,10-3-1,11-2-1,4-4 0,0 0 6,29 0 1,15 3 17,11-4 35,6 2-25,1 1 1,-12-2-13,-9 2-21,-13-5 2,-13-1-5,-5-8 2,-6-7-6,-4-2-12,1 0-65,4 0-79</inkml:trace>
  <inkml:trace contextRef="#ctx0" brushRef="#br0" timeOffset="144202.9353">-217 8902 509,'0'0'40,"0"0"-33,0 0-7,23-122 26,-18 103 7,1 7-19,-3 8 5,-3 0 4,0 4-9,0 0 26,0 0-36,0 0-4,0 27-12,7 21-3,6 25 15,-1 18 25,-4 12-5,-3-1-6,-5-7-11,0-12 14,0-8-10,0-14-1,-5-8 0,0-11-6,-3-3 0,6-18 0,2-6-62,0-15-93,0 0-72,7-40-97</inkml:trace>
  <inkml:trace contextRef="#ctx0" brushRef="#br0" timeOffset="145988.2575">79 9748 636,'0'0'53,"0"0"-41,0 0-12,0 0 0,0 0-12,0 0-34,-10-15 19,33 15 27,12 2 2,13 1-2,9-3 0,20 0 11,15 0 2,13 0 24,4 0-14,-7 5 7,-18 8-30,-18 2-10,-22 2-50,-14-6-16,-17-4-29,-8-2-67,-5-5 36</inkml:trace>
  <inkml:trace contextRef="#ctx0" brushRef="#br0" timeOffset="146202.3323">133 9965 662,'0'0'0,"0"0"-52,230-45 52,-97 26 41,16 1 1,-1 5-42,-17 9-11,-32 0-221</inkml:trace>
  <inkml:trace contextRef="#ctx0" brushRef="#br0" timeOffset="144684.3509">442 9290 639,'0'0'121,"0"0"-121,0 0-13,0 0 12,0 0-9,0 0-76,10 25-1,-3-20-40,4-5-122</inkml:trace>
  <inkml:trace contextRef="#ctx0" brushRef="#br0" timeOffset="145345.0875">689 8994 675,'0'0'2,"0"0"-2,0 0-14,0 0-20,0 0 34,0 0 15,171-10-10,-120 6 9,-6 0-14,-16 4 1,-11 0 1,-11 0-2,-7 0 3,0 0-1,0 0 1,-10 0-3,-20 0-1,-14 0-1,-5 8-21,-5-2 5,2-2 12,-2-1-12,7-3 12,12 0 12,15 0-4,6 0 1,13 0 0,1 0 4,0 0 2,0 0-9,0 0-3,1 14 3,21 11 2,5 14 22,3 12-4,2 11 1,-6 6-15,-1 6-4,-7-2 7,-3-9-2,-5-4-6,-4-9 2,-5-13-3,3-4 7,-4-12-4,1-10-3,3-6 0,-3-5 0,4 0 8,-1 0-8,1 0-4,5 0-8,10 0-9,9-7 21,11-2 38,5 1-25,2 4-3,-3 4-10,-4 0-1,-4 0-2,-13 0-2,-6 0-2,-12 0 0,-2 1 7,-3-1-12,0 0 12,0 0-2,0 0-104,0 0-100,0 0 2</inkml:trace>
  <inkml:trace contextRef="#ctx0" brushRef="#br0" timeOffset="145538.4877">911 9425 669,'0'0'0,"0"0"-35,0 0 35,0 0 29,183 4-21,-116-4-8,-11 0-34,-11 0 14,-6-12-238,-19 0-73</inkml:trace>
  <inkml:trace contextRef="#ctx0" brushRef="#br0" timeOffset="125169.2621">1040 9089 203,'0'0'77,"0"0"-64,0 0 20,0 0 29,0 0-49,0 0-5,0 0 10,-22 0 4,17 0 5,-3 0 2,3 0-6,-2 0 14,4 0-15,-2 0 0,5 0-4,0 0-9,0 0 0,0 0-9,0 0 0,0 0 0,0 0-2,25 0 2,25 0 5,28 0 25,19-5 23,7-7 17,-8 3-46,-19 3-1,-21 3-19,-23 3-4,-14-2 7,-12 2-7,-7 0-8,0 0 1,0 0-10,0 0-42,0 14-67,0 6 50,0 5-158</inkml:trace>
  <inkml:trace contextRef="#ctx0" brushRef="#br0" timeOffset="125552.6135">1201 9348 216,'0'0'156,"0"0"-144,0 0 11,0 0 48,0 0-35,0 0-14,0 0 2,-5 0 8,5 2-6,11 1-3,27-2-1,23 2 48,23-3-47,13 0 59,7 0-52,1-9 4,-16-3-5,-20 3-14,-26 4-15,-23 1 0,-11 2 13,-9 1 2,0 1 4,0 0-19,0 0-3,2 0-36,-2 0-92,3 0-112,7 0-106</inkml:trace>
  <inkml:trace contextRef="#ctx0" brushRef="#br0" timeOffset="137306.1136">3412 8825 162,'0'0'68,"0"0"-68,0 0 0,0 0 43,0 0-29,0 0-8,0 0-1,0-39 24,0 37 19,0-1-9,0 3 5,0-1 1,0-7-8,5-3 2,-2 2-24,-1-3-7,1 3 49,-3 3 13,0-2-47,0 0-14,0 8 28,0 0 0,0 0-37,0 0-15,0 0-4,-3 31 6,-17 17 13,-14 26 0,-11 14 8,-9 6-7,3-5 11,6-8-7,3-8 0,10-12-4,3-11 6,11-13-7,3-12 0,5-13 3,5-8-3,5-1 1,0-3 5,0 0 4,0 0-1,0 0 10,0 0 3,0 0 5,0 0 2,0 0-23,5-7-6,23-8 0,16-3 5,22 3-5,13 1-4,0 6 1,-5 4 3,-19 4-1,-16 0-4,-16 0-7,-18 0 10,-5 0-3,0 0 5,0-5 6,0-3 10,0-7-11,-13-8-5,-2-4-7,3-3 6,-2-2 1,9 5 1,0 4-1,5 8-2,0 7-1,0 8 3,0 0 0,-3 0-4,1 0-10,-1 8-4,3 25-25,-5 17 43,-2 21 3,-8 0 4,-5 5-2,-2 1-2,5-2 2,-1-1-5,8-7-32,10-17-128,0-30-80</inkml:trace>
  <inkml:trace contextRef="#ctx0" brushRef="#br0" timeOffset="137857.4933">4467 8941 239,'0'0'143,"0"0"-71,0 0 16,0 0-30,0 0-52,0 0 5,-7 58-11,-11-6 61,-11 4 1,-8 15 4,-5 0-19,-1 2-18,-3-5-5,1-5-17,1-5 5,6-8-11,12-9 11,11-5-12,10-12-20,5-10-62,10-10-79,31-4-28,11-23-89</inkml:trace>
  <inkml:trace contextRef="#ctx0" brushRef="#br0" timeOffset="137613.2688">4102 8999 738,'0'0'14,"0"0"-14,0 0-6,0 0 1,0 0-9,0 0 14,31 80 5,-4-41-4,3 1 14,5-1-3,0-3 9,-1-3-2,-4-6-18,-9-2 8,-3-7-8,-5-4-1,-6-6-10,2-4-35,-3-4-68,3 0-91,-3-19 70,3-17-161</inkml:trace>
  <inkml:trace contextRef="#ctx0" brushRef="#br0" timeOffset="138124.4529">4886 8997 768,'0'0'15,"0"0"-13,0 0 4,0 0-6,0 0-20,0 0 20,-5 115 13,-16-51 13,-2 1-1,3 4-22,1-9 7,8-1-7,2-8 1,9-5-4,0-10-28,19-7-88,24-22-70,11-7-154</inkml:trace>
  <inkml:trace contextRef="#ctx0" brushRef="#br0" timeOffset="142816.3109">5069 9662 260,'0'0'29,"0"0"12,0 0-8,0 0-21,0 0 4,0 0 6,-108-16 8,88 16 22,5-2 18,5 2-27,5-2 9,0 2-9,0 0-24,5 0-3,0 0-8,0 0 0,0 0-8,18 0-5,33 0 5,36 0 6,32 0 17,39 0-7,19 2-6,3-2 4,-9 0-14,-28 2-1,-34-2 1,-31 2-14,-43-2-33,-25 0-35,-10 0 58,-18 0-1,-23 0-52,-9 0-37,-2 0-117</inkml:trace>
  <inkml:trace contextRef="#ctx0" brushRef="#br0" timeOffset="143165.1145">5049 9787 331,'0'0'73,"0"0"-69,0 0 27,0 0-1,0 0-20,0 0 4,64-4 41,10-3 45,20 1-41,18-1-17,18 0 17,6-1 14,-2 3-15,-11 2-35,-24 3 12,-30 0-25,-34 0-10,-19 0 0,-13 0 5,-3 0 4,0 0 2,0 0-11,0 0-8,0 0-35,0 0-107,-14 4-123,-12-4-137</inkml:trace>
  <inkml:trace contextRef="#ctx0" brushRef="#br0" timeOffset="138487.2069">5489 9149 634,'0'0'26,"0"0"-14,0 0 66,0 0-32,0 0-46,0 0 0,-155 135 12,107-72 7,9 0 5,14-3 2,10-4-13,15 0-3,0-9-5,0-7-5,23-13 3,8-12-1,12-15-1,8 0 4,4-22 3,4-21 6,-2-14-4,-17-7 2,-6-9-2,-14-16 4,-15 1 10,-5-2 10,0 16-20,-25 15 2,-9 19-16,-6 20 0,-9 17 0,-6 3-16,-4 13-44,5 24-23,14 7-55,13-5-60,20-8-125</inkml:trace>
  <inkml:trace contextRef="#ctx0" brushRef="#br0" timeOffset="140234.8859">5699 8807 23,'0'-44'66,"0"42"-24,-3-1 8,1-2 8,-1 4-10,1 1-4,-3-3 6,0 3 24,2 0-7,1-1-15,-3 1 4,0-3-4,-3-1-37,2 3 17,6 1-12,0 0-8,0 0-5,0 0-6,0 0-2,0-4-6,24 3 0,13 0 7,20-2 13,2-2-5,0-1-7,-9-1 6,-11 2-1,-12 0 1,-10 1 9,-12 3 1,-4 1 7,-1 0 7,0 0-2,0 0-13,0 0-7,0 0-7,0 0 1,0-4-3,0 4-2,0 0 0,0 0-2,0 0-26,0 0-66,5 0-60,10 0-147,1 0 96</inkml:trace>
  <inkml:trace contextRef="#ctx0" brushRef="#br0" timeOffset="139831.9489">5699 8807 32,'0'0'0,"0"0"-32,0 0 32,0 0 0</inkml:trace>
  <inkml:trace contextRef="#ctx0" brushRef="#br0" timeOffset="141451.3325">6434 8694 153,'0'0'155,"0"0"-114,0 0 0,0 0 35,0 0-20,0 0-16,0 0-3,0 0 8,0 0-5,0 0 0,0 0-14,0 0 1,0 0-7,0 0-8,0 0-2,0 0-2,0 0-4,0 0 5,0 0-7,0 0 3,0 0 0,0 0-4,0 0 6,0 0 3,0 0 2,0 0 2,0 0-4,0 0 1,0 0 1,0 0-5,0 0-4,0 0 1,0 0-2,0 0 0,0 0-1,0 0 0,0 0-1,0 0 0,0 0 1,0 0-1,0 0 0,0 0 6,0 0-6,-9 0 0,-1 0-4,-5-5 4,2 1-1,3 1 1,3 3 0,2-1 0,1 1 0,3-3 0,-3 3 0,4-2 1,-1 2 0,1 0 0,-4-3-1,4 3 2,0 0-2,0 0 1,0 0 1,0 0-1,0-2 0,0 2-1,0-1-7,0-3 1,5 0 3,14-4 3,6 3 5,9-3 2,-2 5-7,1-1 1,3 4 0,2 0-1,-3 0-2,-3 0 1,-6 0-3,-15 0 0,-6 4-8,-5-1 3,0 6-5,0 7 11,0 0 3,-16 7 3,-13 1-3,-6-1 0,-6-3 3,3-4 1,-3-3 1,8-2-4,-1-5 0,9-2 3,7-1-4,7-1 2,10-2 2,1 0-4,0 0 0,0 0-1,0 0-7,0 0-11,12 0-7,16 0 26,11 0 11,1 0-11,0 0 4,2 0-3,-5 0-1,0 8 1,-10 4-2,-8-4 1,-6 4-11,-8-2 7,-3 2-2,-2 2 6,0 1 2,-5 2 0,-24-2-1,-11 2 6,-5-4 1,-13-1-1,-2-5 0,-6-4 10,-1-3-1,3 0 0,4 0-2,11-5 1,10-3-12,14-1 6,12 5-4,11 1-5,2 2 0,0 1-69,7 0-101,30 0-240</inkml:trace>
  <inkml:trace contextRef="#ctx0" brushRef="#br0" timeOffset="142021.9356">7247 9249 403,'0'0'56,"0"0"-49,0 0 93,0 0-57,0 0-1,0 0 10,-20-103-21,20 103 10,-3 0-16,1 0-12,-1 0-5,-1 0-4,4 0-4,-6 16-9,-8 19 7,-1 12 2,-7 12 20,-5 8-19,2-7 6,0 2 5,1-3-5,7-12-4,-1-7 1,3-12-2,3-10 0,4-6 6,4-10-7,-2-2 10,-8 0 14,-6 0-4,-9 0-9,3-5-3,-3-12 13,0-2-11,8 4 2,0-1-1,3 1-3,8 5-1,1 2-3,3 1-3,2 0 0,4 2-2,0-7-18,0-4-39,25-10-72,29-9-97,14-11-107</inkml:trace>
  <inkml:trace contextRef="#ctx0" brushRef="#br0" timeOffset="142286.4741">7145 9029 628,'0'0'56,"0"0"-54,0 0 34,0 0-36,0 0-4,0 0 4,139-13 32,-31 13 15,4 0-7,-4 0 9,-27 0-14,-28 1-15,-27-1-13,-18 3-4,-8-3-3,0 2 0,0 10-13,-34 8-127,-26 1-85</inkml:trace>
  <inkml:trace contextRef="#ctx0" brushRef="#br0" timeOffset="184223.3282">11362 7962 219,'0'0'0,"0"0"17,0 0 67,0 0 25,0 0-98,0 0 25,0 0-1,0-135 19,5 109 2,0 5 0,3-1-30,-1 4-15,1 3 62,-1 0-48,-4 1-15,-1 5 6,1 5-7,-3 2 8,0 2-1,0 0-3,0 0-13,0 0 0,0 0-7,0 0-13,0 3 0,-3 27 2,-14 19 18,-11 20 6,-3 9 5,-4 1-10,-2-4 1,5-7 6,-1-6-7,-3-7 4,3-4-5,-6-1 0,4-5 0,-4-3 2,2-5-2,4-7 1,2-9 2,3-2-3,4-6 1,4-6 4,5 5-4,6-8-1,8-3 3,1-1 1,0 0-4,0 0 10,0 0-5,0 0-4,0 0-1,0 0-4,0-17-2,13-2 0,4-5 6,7-4-3,4 4-3,4-1 6,7 7-8,-1 4-4,-1 10 7,-3 4-1,-4 0 1,4 1-3,-1 24 1,1 3 3,-4 4 4,1 1 0,-3-1-1,-3-2 4,4-7 1,-7-3-3,-2-3-1,-2-8-4,3-5 3,-3-4 1,7 0 0,9 0 7,6-12 4,9-15 10,-7 0-11,-3-2-1,-14 7 15,-12 4-24,-8 8-9,-1 3 4,-4 7-27,0 0-146,-22 0-402</inkml:trace>
  <inkml:trace contextRef="#ctx0" brushRef="#br0" timeOffset="184981.7023">12367 8281 287,'-34'164'75,"34"-164"-63,0 0 56,4 0 16,7 0-23,4 4-10,14-3 28,1 3-17,6-1-7,1-2-29,-7 2-11,-7-2 2,-8-1-15,-8 0 0,-3 3-2,-3-3 1,3 2-1,-3 3-18,8 4-55,-4 0-101,-5-5-108</inkml:trace>
  <inkml:trace contextRef="#ctx0" brushRef="#br0" timeOffset="184722.7507">12367 8281 193,'0'0'51,"0"0"-24,0 0-9,0 0 25,0 0-12,0 0-11,-9-1 5,9 1 23,0-4 8,0 1-30,0 2-26,21 1 0,12-4 17,8 4 31,-3-3 12,-8 3-36,-9 0-24,-10 0 0,-9 0-7,-2 0-7,0 0-20,0 0-36,0 0-95,0 8 23,-15 4-21</inkml:trace>
  <inkml:trace contextRef="#ctx0" brushRef="#br0" timeOffset="190295.2985">13137 7945 365,'0'0'17,"0"0"-10,0 0 39,0 0 32,0 0-39,0 0-22,-26-72-5,57 54-11,12-4 33,18 1 3,16-1 0,17 2 13,16 0-11,2 1-1,-6 6-3,-10-1-7,-22 5-6,-24 4-14,-16-1-2,-19 6-2,-13 0 1,-2 0-4,0 0 4,0 0-5,0 0-5,0 0-49,0 0-68,0 20-104,-7 7 23</inkml:trace>
  <inkml:trace contextRef="#ctx0" brushRef="#br0" timeOffset="189906.0259">13205 8618 275,'0'0'102,"0"0"-73,0 0 78,0 0-20,0 0-37,0 0 1,-35 3-15,35-3-16,0 0-5,0 2-15,5 1 0,31 2 0,22-2 23,26 1 8,29-4 2,11 0 6,1 0-11,-8 0-13,-24 0 2,-29 0-17,-24 0 0,-20 0-2,-15 0-2,-5 0 3,0 0-4,0 0-5,0 0-56,0 0-36,0 0-66,-18 0-314</inkml:trace>
  <inkml:trace contextRef="#ctx0" brushRef="#br0" timeOffset="189607.1007">13501 8173 72,'145'-57'87,"-145"50"-23,0 1 1,0 0-34,0 1 2,0 5-4,3-1-9,-3 1-13,0 0-2,0 0 5,2 0-4,-2 0 1,0 0 11,0-2 6,3-1 7,-3-1 2,2-1-21,1 4-10,-1-3 3,1 4-4,-3 0 2,0 0-2,0 0 6,0 0-1,0 0 14,0 0-8,0 0-2,0 0-3,0 0-7,0 0 9,0 0-9,0 0-1,0 0 1,0 0 0,0 0 2,0 0-2,0 0 0,0 0-3,0 0 3,0 0 4,0 0-4,0 0 0,0 0 2,0 0-2,0 0 2,0 0-1,0 0-1,0 0 0,0 0 0,0 0 2,0 0 1,0 0 1,0 0-4,0 0 0,0 0 0,0 0 0,0 0 0,0 0 0,0 0-2,0 0 2,0 0 0,0 0 0,0 0 0,0 0 0,0 0 6,0 0-5,0-1 4,0-9-5,2-3-1,5-4-4,-1-4 3,3 1 2,-4-3 0,-3 2 2,3 3-2,-2 2 0,4 4 1,-4 0-1,2 6 0,-5 1 2,2 4-2,1-3 2,-1-5-1,1 2 2,-1-4-2,1-1 4,-1 2 3,1-5-2,2 4 5,-3 3 2,1 0-12,1 4 7,-4 0-2,0 4-6,0 0 2,0 0 2,0 0-4,0 7-8,0 31 3,-14 21 5,-11 14 8,-5 9 6,-7 0-5,-3-6 2,4-8-3,1-8-7,3-7 1,12-12 2,0-4-3,10-9-2,5-1 3,1-6-4,2-1 0,2-2-49,-3-1-57,-2-3-41,-7-1 21,-6-6-99</inkml:trace>
  <inkml:trace contextRef="#ctx0" brushRef="#br0" timeOffset="188688.097">13501 8173 3,'0'0'40,"0"0"-40,0 0-15,0 0 6,0 0 2,133-34-5</inkml:trace>
  <inkml:trace contextRef="#ctx0" brushRef="#br0" timeOffset="191129.3639">14562 8048 76,'0'0'122,"0"0"-52,0 0 9,0 0 62,0 0-52,0 0-39,28-108 9,-28 105-4,0 3 6,0 0-33,0 0-20,-10 21-7,-18 25-1,-8 18 7,-2 7 1,3 3-2,3-2 2,10-7 2,7-6-10,6-6 4,8-10-3,1-4 2,0-11-1,0-6 0,20-5-3,5-10 2,4-2-1,2-5 0,8 0 6,1-5 4,4-19-9,-4-8 1,-1-8 0,-5-1 4,-4-5-5,-5-7 7,-1-2-7,1-4 1,-5-4-1,0 9 4,-5 11-2,-6 11 1,-4 17 17,-5 6-16,0 9 10,0 0-15,0 0 0,0 2-14,0 26 1,0 17 13,-10 9 1,1 2 0,3-3 4,6-3-5,0-10-1,0-2 1,10-6 1,10-5-1,5-10 0,5-2 1,9-12 2,13-3-2,5 0 8,7-8-8,0-19 6,-5 0-2,-7 0-3,-10-6-2,-5-4 4,-10-8 5,-4-2-7,-8-13 4,-9-2-2,-6-6-3,0 2 8,-2 11-8,-25 13 4,-8 14-1,-4 15-4,-8 13-7,-10 0 4,-7 33-3,0 21 6,14 5 0,16 5-23,22-2-28,12-2-22,17-6-94,30-21-79</inkml:trace>
  <inkml:trace contextRef="#ctx0" brushRef="#br0" timeOffset="191753.2328">16538 8226 351,'0'0'47,"0"0"8,0 0 57,0 0-35,0 0-16,0 0-2,-53-23-2,53 23-21,0 0-19,0-2-16,0 2-1,20 0-10,19 0 10,8 0 9,6 0-1,-9 0 2,-10 0-10,-19 0 0,-8 0-22,-4 0-30,-3 0-56,0 9-47,-19 6-77</inkml:trace>
  <inkml:trace contextRef="#ctx0" brushRef="#br0" timeOffset="191983.5239">16333 8454 281,'0'0'19,"0"0"40,0 0 98,0 0-46,0 0-19,0 0-6,158 7-20,-124-7-22,-9 0-20,-5 0-15,-6 0-6,-4 0-3,-2 0-8,-1 1-46,1 6-72,3-4-76,-10-3-329</inkml:trace>
  <inkml:trace contextRef="#ctx0" brushRef="#br0" timeOffset="196896.0943">17863 8144 248,'0'0'15,"0"0"-4,0 0 8,0 0 2,-101-128-8,78 102 5,-6-2-1,-1 3-11,-6 2 13,-4-3 16,-7 5-15,0-1-6,-7 2 57,0 3-40,-4 4-14,-1 4-4,8 8-1,-1 1 19,12 0-18,5 4-1,4 24-12,6 10-7,3 12 4,10 7-2,7-6 5,5-3 1,0-6 1,5-6-2,22-2 0,12-2-2,5-4 1,1-3-2,4-3 0,-4-6 3,-1 4 2,0-4 2,-6 0 0,-2 3-6,-6 1 4,-10-2-4,-2 7-2,-4 6 4,-7 1 2,-4 4-1,-3-2 2,0-1-4,0-8 1,-20-2-9,-4-8-3,-1-1 2,-7-6 10,5-7 2,-6-1 0,-1 0 2,4-4-2,1-20 0,7-3 8,4-6-7,6-9 7,7-6 5,5 1-5,0-5-1,20 4 2,16 7-11,7 6 0,11 8-6,7 13 5,7 10 0,6 4-38,5 0-78,-8 0-131</inkml:trace>
  <inkml:trace contextRef="#ctx0" brushRef="#br0" timeOffset="197417.1211">18537 8097 478,'0'0'77,"0"0"-62,0 0 35,0 0-24,0 0-21,0 0 18,-123 113 30,83-54-5,-4 0-9,5 4-8,-1-4-15,2 1-9,1-6-5,3-4 2,5-10-4,6-5-1,6-7-50,7-9-70,10-3 13,0-12-138</inkml:trace>
  <inkml:trace contextRef="#ctx0" brushRef="#br0" timeOffset="197166.9423">18256 8190 669,'0'0'28,"0"0"-18,0 0 1,0 0-10,0 0 6,0 0-4,64 115 13,-34-58-13,-6 3 7,-9-8-8,-5-9-2,-5-8-8,0-15-13,0-1-23,0-7-28,5-8-37,4-4-93</inkml:trace>
  <inkml:trace contextRef="#ctx0" brushRef="#br0" timeOffset="197678.2721">19014 8089 617,'0'0'26,"0"0"-18,0 0 14,0 0 4,0 0-26,0 0 0,-8 77 5,-12-18 15,-4 4-6,4-3-6,0 1-5,5-5 1,1-5-1,4-3-3,8-1-3,2-9-73,2-14-129,32-15-128</inkml:trace>
  <inkml:trace contextRef="#ctx0" brushRef="#br0" timeOffset="198029.665">19468 8163 572,'0'0'15,"0"0"49,0 0-4,0 0-39,0 0-16,0 0 8,-116 123 14,94-74-10,7 1-17,7-1 3,3-6-3,5-3 5,0-8-2,15-9-3,18-11-1,11-12 1,3 0 5,7-12 5,-2-20 1,-7-14 7,-6-6 2,-9-8 5,-11-9 2,-12-3-22,-7-1-4,-2 4 1,-32 14-2,-9 12-4,-3 20-11,-3 23-21,6 0-35,4 26-71,17 6-120</inkml:trace>
  <inkml:trace contextRef="#ctx0" brushRef="#br0" timeOffset="198339.1543">19705 7773 632,'0'0'30,"0"0"-29,0 0 8,0 0-9,0 0-7,0 0 7,22 7 10,20 2 3,-2-8 24,1 1 26,-8-2-23,-13 0-9,-6 0-8,-13 0-9,-1 0-8,0 0-6,0 0-6,0 0-47,-5 5-96,-15 4-126,5-3-135</inkml:trace>
  <inkml:trace contextRef="#ctx0" brushRef="#br0" timeOffset="198839.7067">20253 7499 607,'0'0'22,"0"0"-14,0 0-6,0 0-2,0 0-8,0 0 8,-103 109 5,82-66 1,4-4-11,10-4 12,2-7-7,2-8 0,3-7 1,0-7-2,0-3-1,0-3 2,0 2-6,18-2-3,11 0 9,6 0 1,5-7 6,4-2-6,0 1 4,-7 0 0,-5 3 4,-11 3-6,-5 2 4,-3 0-1,-8 0-6,0 5 1,-5 18 0,0 9 5,0 5-3,-13 7 3,-18-3-5,-11 0 2,-5-5 5,-6-1 0,6-10 7,-2-3-7,0-5 2,4-2-1,3-8 1,6-1-3,11-6-3,5 0-4,7 0-3,1 0-61,7-5-29,5-22-127</inkml:trace>
  <inkml:trace contextRef="#ctx0" brushRef="#br0" timeOffset="199035.9089">20213 7437 502,'0'0'6,"0"0"33,0 0-39,163-9 34,-105 9-12,-7 0-22,-12 0 0,-14 0-134,-19 3-175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6:07:09.17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 0 315,'0'0'89,"0"0"-84,0 0 1,0 0 29,0 0-10,0 0-12,-3 0-10,3 0-2,0 0 34,0 0 3,0 4-11,5-3-25,32 4 6,33 4 33,43 0 37,42-1-53,46 1 1,45 0-18,51 4 5,38 6-3,29-3-3,21-3-1,-7-1-6,-16-5 1,-28-5-4,-43-2 11,-54 0-8,-45 0 0,-58-4 5,-41-7-4,-38 4 1,-25-1 25,-16 6 58,-9 0-40,-5 2-10,0 0-6,1 0-24,-1 0 11,5 0-15,1 0 1,-1 0 3,0 0-3,-2 0-2,-3 0 0,0 0 6,0 0-12,2 0 3,6 0-102,5 0-12,8 0-47,-5-3-249</inkml:trace>
</inkml:ink>
</file>

<file path=ppt/ink/ink1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2-12T05:53:35.9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45,'81'0,"-1"0,41 0,-40 0,40 0,-41 0,1 0,40 0,-81 0,41 0,0 0,-1 0,1 0,0 0,-41 0,0 0,41 0,-41 0,0 0,41 0,-41 0,1 0,-1 0,41 0,-41 0,0 0,41 0,0 0,-41 0,0 0,41 0,-1 0,-39 0,39 0,-39 0,39 0,1 0,-41 0,1 0,39 0,-39 0,-1 0,41 0,-41 0,41 0,-41 0,40 0,-39 0,-1 0,41 0,-41 0,41 40,-1-40,-39 0,80 0,-81 0,41 40,-41-40,41 0,-41 0,0 0,0 0,41 0,-41 0,1 0,39 0,-39 0,39 0,-39 0,-1 0,0 0,1 0,-1 0,0 0,1 0,-1 0,0 0,0 0,1 0,-1 0,0 0,1 0,39 0,-39 0,-1 0,41 0,-41 0,0 0,1 0,-1 0,0 0,1 0,-1 0,0 0,1 0,-1 0,0 0,0 0,1 0,-1 0,0 0,1 0,-1 0,41 0,-41 0,0 0,1 0,-1 0,0 0,1 0,-1 0,0 0,1 0,-1 0,0 0,1 0,-1 0,0 0,0 0,1 0,-1 0,0 0,1 0,-1 0,0 0,1 0,-1 0,0 0,41 0,-41 0,1 0,-1 0,0 0,1 0,-1 0,0 0,0-40,1 40,-1 0,0 0,1 0,-41-40,40 40,0-40,1 40,-1 0,0 0,1 0,-1 0,0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5:53:52.3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1 579,'0'0'10,"0"0"-9,0 0-1,0 0 0,0 0-8,0 0-11,-15-17 19,54 22 3,8 10-2,17 2-1,15-4 2,18 1 15,18-1 19,17-2 1,20 1-14,11 2 4,15-1-19,10 1 12,7 1-20,0 1 1,7-2 8,-11-4-9,-7 7-1,-11-6 1,-5 1 6,2-3-2,4 0 2,5 0-3,5 1 9,1-3-3,5-1 2,-2-1-11,6 0 0,-3 0 3,8 3-3,2-1 0,3 0 0,11-1 1,-3 1 2,-1 3-3,-12-4-1,-8 3 0,-7-2-4,-8-2 5,-6-5 0,-7 0-3,-3 0 3,-14 0-5,-3-12 5,-6 1-5,-4 5 5,-7-3-6,-6 2 0,-3 2-1,-7 0 14,-1 0 0,-2 0-7,6-7-1,-2 2-2,0 1 3,-2 0-2,-3 0 6,5 4-8,8 5 4,6 0-1,6 0 1,-7 5 0,-6 5 6,-19 1-5,-20-5 0,-19-4-1,-8 1 0,-11-3 4,-3 0-3,3 0 3,-3 0-4,1 0 6,-9 0 1,1 0-3,-6 0-2,-5-3 0,4 0 0,-1-2-1,-1-1 4,3 5-4,2-3 5,-5 0-3,6 2-2,3-2-2,2-2 2,8-2-2,-3-1 1,3-3-8,7 2 4,8 0-1,18 0-5,15 7 10,8-2-1,6-2-24,-9 6 18,-5-1 4,-12-2 0,-14 1 4,-11 1-1,-9 2 8,-6 0-3,12 0-1,10 0-3,13 0 2,1 9 0,-5 1-2,-5-2-1,-15-1 4,-16-2-2,-8-4 1,-11-1 5,-1 0 7,-2 0-8,4 0 1,6 0-5,3 0-1,4 0-2,10 3 4,-5 1-1,-7 0-2,4 0 1,-11-2-4,-3 2 2,1 7-5,-16 4-32,-9-9-193</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5:53:51.1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45 181,'0'0'291,"0"0"-280,0 0 6,0 0 23,0 0-4,0 0-11,0 0-9,0 0-11,0-50-5,0 77-12,0 33 12,0 35 3,3 39 42,2 33 12,5 12-5,2 5-17,2-7-27,-1-20 7,-1-10 10,-2-11-19,-5-17 6,-5-7-12,0-8 5,0-13 4,-2-12-7,-6-16-2,6-13-1,2-11-34,0-22-142,7-17-115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5:51:49.0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1790 7224 600,'0'0'29,"0"0"-17,0 0-3,0 0 29,0 0-37,0 0 3,112-111 29,-78 91 9,6 1-13,6 1-13,2 4 19,1 6-22,-8 6-2,-13 2-11,-3 0-4,-6 10-18,-9 14 22,-5 6 1,-5 6-1,0 8 1,-3 3 3,-23 0 3,-4 0-4,-5 0 1,-7-1-2,0-2 1,-2-6 0,9-8-2,6-7 2,16-9-3,3-8 0,10-3 1,0-3 2,0 0-3,0 0 8,23 0-7,26 0-1,6 0 46,4-4-36,-10 1-6,-9 3-4,-6 0-29,-4 0-24,0 0-38,1 4-28,-8 8-112</inkml:trace>
  <inkml:trace contextRef="#ctx0" brushRef="#br0" timeOffset="391.9808">2323 8004 454,'0'0'98,"0"0"-91,0 0 30,0 0-5,0 0-7,0 0 26,0-3 29,8-3-34,5 0-14,-1 6 0,3 0-28,4 0-4,1 0-1,0 21-2,0 6 6,-5 1-2,-1 3 1,-12-4-2,-2-9 1,0-1 0,0-9 5,-17-7-2,-8-1 8,-4 0 0,0-8-1,2-24 6,1-9-9,9-8 7,7 2-12,10 2-3,10 5 0,45 12-38,18 1-110,7-2-618</inkml:trace>
  <inkml:trace contextRef="#ctx0" brushRef="#br0" timeOffset="-4077.5394">4708 8068 117,'0'0'169,"0"0"-105,43-118 48,-43 96 3,0 13-23,0 4-15,0 5-5,0 0-20,-12 0-29,-14 14-10,-13 13-7,4 8 11,9 4-14,8 0 1,8-3-1,10-2-1,0-6-2,2-11 4,24-6-4,10-6 1,4-5 6,5 0 7,-1-28 2,-5-11-1,-11-11 8,-11-7 10,-8-4-13,-9 2-7,0 13-13,0 15 0,0 16-1,-4 15-19,-6 5-105,0 22-138,5 5-7</inkml:trace>
  <inkml:trace contextRef="#ctx0" brushRef="#br0" timeOffset="-3719.0125">5005 7954 594,'0'0'55,"0"0"-22,0 0 118,0 0-91,0 0-44,0 0-1,82-62-15,-55 65 1,2 25-1,-1 7 3,-4 8 0,-4 4-1,-3-3 3,-4 5-1,-3-5-4,-3-8 3,-3-4-2,-4-17-1,0-11 0,0-3 0,0-1 11,0 0 5,0-15 9,0-22 6,0-11-23,0-11-8,8-7 5,7 7-1,5 2-2,2 17-2,5 11-6,8 16-51,9 13-39,3 0-63,5 17-162</inkml:trace>
  <inkml:trace contextRef="#ctx0" brushRef="#br0" timeOffset="-2482.4847">7084 7332 574,'0'0'13,"0"0"100,0 0-57,0 0-55,0 0 11,0 0-12,-42 137 45,17-61 4,-4 15-1,-3 14 19,-1 4-11,-2-5 1,1-14-20,-1-16-17,1-2-4,4-8-5,5-10-5,6-7-3,7-12-3,7-13-3,2-8-71,3-10-42,0-4-6,3 0-24,29-1 6,15-29-67,5-10-169</inkml:trace>
  <inkml:trace contextRef="#ctx0" brushRef="#br0" timeOffset="-3253.8315">5908 7932 449,'0'0'75,"0"0"-55,0 0 66,0 0-50,0 0 23,0 0-17,-10-107 35,-11 103-15,-4 4-7,-5 0-34,-7 6-11,0 22-1,0 9-8,5 6 6,7 0-1,8 4-6,12-4 2,5-2-1,0-4 3,0-5-2,12-7-1,5-9-1,3-9 0,8-7-5,8 0 5,7-12 18,3-17-13,-3-7-1,-2-9-1,-4 6-3,-12 3 1,-10 8 0,-8 9 4,-4 11 7,-3 6 4,0 2-16,0 0-2,0 0-14,0 14-6,0 16 22,0 6 2,0-2-2,7-2-10,20-4-55,10-7-38,16-5-34,11-9-54,4-7-74,-3 0 68</inkml:trace>
  <inkml:trace contextRef="#ctx0" brushRef="#br0" timeOffset="-2788.9114">6528 8116 134,'0'0'172,"0"0"-5,0 0-36,0 0-51,33-134 4,-33 116-19,-13 3 3,-7 3-17,0 3 11,-9 8-47,-1 1 1,0 0-8,-2 13 0,1 14-7,6 2 1,7 4-2,6-3 0,7 0 4,5-3-4,0-5 0,0-7 0,5-5-7,18-6 6,8-4-1,9 0 2,9-4 0,0-21 0,-2-14-5,-5-6 3,-4-13-6,-2-15 6,-6-10-1,-2-17-19,-2 1 8,-5 8-2,-2 15 8,-6 21 8,-6 23 7,-7 17 1,3 10 5,-3 5-3,0 0-10,0 11-24,0 30 6,0 22 18,-10 16 3,-8 12 0,-1 10 2,3-9 3,0-9-4,1-15 0,5-16-3,5-16-2,2-12-18,3-16-94,0-8-89,20-4-41,10-28-97</inkml:trace>
  <inkml:trace contextRef="#ctx0" brushRef="#br0" timeOffset="-2069.2611">7341 7969 332,'0'0'131,"0"0"-74,0 0 58,0 0-34,0 0-14,0 0-34,10-57-12,-10 57-1,-23 0-18,-12 18 3,-14 10-1,3 0 11,8-1 0,9-4-6,14-5-9,5-7 0,8-4 0,2-3 3,0-4-2,0 0-1,2 0 0,22 0 2,11 0 7,-2 4 2,-2 2-6,-3 7 3,-6 6-7,2 2 4,-6 7-1,-6 4-3,-9 6 0,-3 5 3,0 0 1,0-3-2,-18-4 1,-2-12 1,-9-7 2,-1-8 32,-9-8 22,-1-1-24,-4-5-22,-1-22-15,-4-11-9,4-14-139,6-11-130</inkml:trace>
  <inkml:trace contextRef="#ctx0" brushRef="#br0" timeOffset="-4382.6296">4338 7850 41,'0'0'484,"0"0"-443,0 0 100,0 0-22,0 0-100,0 0-19,-19-33-10,18 60-4,-8 16 14,2 7 22,-6 9 0,-2 2 3,-4 0 5,4-1-8,4-7-12,0-8-5,5-8 2,6-5-5,0-6-2,0-12-29,27-12-84,20-2-48,15-10-53,2-19-90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5:54:10.7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16041 9095 249,'0'0'66,"0"0"-50,0 0 83,0 0-21,0 0-24,0 0-13,0 0-10,-19-98 19,19 98-9,0 0-19,0 0-17,0 0-5,0 0 0,31 19 2,16 5 22,12 7 11,6-3-18,-1 6 3,-3-6-2,-9-1-13,-15-7-5,-10-3 0,-12-7-5,-9-1-24,-1-4-32,-5 1-42,0-6 1,0 0-70,0 0-54</inkml:trace>
  <inkml:trace contextRef="#ctx0" brushRef="#br0" timeOffset="270.4749">16481 8957 491,'0'0'31,"0"0"-4,0 0 39,0 0-23,0 0-21,0 0-9,-25 16 3,-10 20 55,-9 2-29,-5 4-18,4-1 3,0 0-9,6 1-13,4-3 6,6-3-9,6-4-2,11-9-1,3 0-17,9-7-60,0-8-44,14-5-20,16-3-149</inkml:trace>
  <inkml:trace contextRef="#ctx0" brushRef="#br0" timeOffset="602.3653">17004 9009 250,'0'0'109,"0"0"-85,0 0 86,0 0-15,0 0-40,0 0-8,0-7-11,0 7-13,0 0-10,0 23-7,-17 9 22,-6 9 38,-3 3-45,3-1-13,3-3 1,1-2-6,2-6-3,2 0 0,5-5-2,5 1-24,5-7-92,0-11-35,12-10-138</inkml:trace>
  <inkml:trace contextRef="#ctx0" brushRef="#br0" timeOffset="998.4717">17419 9083 479,'0'0'32,"0"0"-15,0 0 57,0 0-35,0 0-9,0 0-15,-42 8-9,9 19-2,-1 3 26,9 3-19,6-1-6,7 3 5,7-3-9,2-5 0,3-3-2,0-5 2,5-6-3,15-2-2,9-10 3,6-1-1,2 0 2,-2-9 1,-1-10 7,-12-8 2,-2-3 6,-10-4-1,-7-8 4,-3-1 2,0 2-8,-20 0-1,-8 9-1,-3 9-11,1 11-2,-12 12-15,0 0-38,-7 22-92,1 9-82</inkml:trace>
  <inkml:trace contextRef="#ctx0" brushRef="#br0" timeOffset="2129.3037">18493 9208 138,'0'0'70,"0"0"-43,0 0 44,0 0-34,0 0-20,0 0 12,-7 0 11,7 0 12,0 0-5,0 0 0,0 0-4,0 0-2,0 0-12,0 0-5,0 0-18,0 0-6,0 0-3,21 0-8,14 1 11,10 3 23,7-3-4,-10 1-5,-5 2-12,-16-3 0,-6-1-2,-10 0-2,-4 0-4,8 0-29,-4 0-130,0 0-96</inkml:trace>
  <inkml:trace contextRef="#ctx0" brushRef="#br0" timeOffset="2430.4973">18517 9336 251,'0'0'42,"0"0"-35,0 0 11,0 0 40,0 0-18,0 0 0,159 7 7,-115-7 19,-5 0-17,-9 0-2,-10 4-13,-6-4-18,-9 0-2,-5 1-10,0 1-1,0-2-5,1 4 2,8 0-31,6 4-55,5-4-102</inkml:trace>
  <inkml:trace contextRef="#ctx0" brushRef="#br0" timeOffset="3270.0726">19636 9098 186,'0'0'66,"0"0"-41,0 0 58,0 0 2,0 0-3,0 0-28,10-69-11,-10 57-4,-13 0-1,-12 4-17,-6-4-7,-9 7-8,-2 2-1,-3 3 0,4 0-2,4 8 6,7 11-5,8 2-4,2 5-3,7 1 1,4-3 3,9 1-2,0-4 0,5 0 1,22-2-8,3-6 6,9-1 2,1 0 5,4-6-5,-4 3 4,-4 0-2,-6 3-2,-7 2 1,-2 1-2,-11 6-4,-7 4 3,-3 5 1,-5 1 1,-24-4-5,-6-2-22,-4-9 7,1-5 13,-3-7 3,8-4 0,6 0 4,3 0 8,11 0-7,6-8 10,4-11 2,3-4 11,0-9-13,0-4 8,13-6 6,14 2-14,2 1 4,1 12-3,-1 6 0,1 4-1,0 7-11,9 5-2,-1 2-27,3 3-65,2 0-79,-4 0-134</inkml:trace>
  <inkml:trace contextRef="#ctx0" brushRef="#br0" timeOffset="3771.9315">20268 9040 358,'0'0'157,"0"0"-148,0 0 2,0 0 17,0 0-12,0 0 8,-74 73 46,35-25-29,-4 0 17,-4 6-26,0-1-11,10-6-18,0 0-2,5-5-1,5-3-1,7-10-59,15-6-73,5-15-99</inkml:trace>
  <inkml:trace contextRef="#ctx0" brushRef="#br0" timeOffset="3540.5809">20003 9083 441,'0'0'204,"0"0"-189,0 0 44,0 0-13,0 0-39,0 0-6,18 28-1,17 9 25,6 8-10,1-5-8,-7-2-5,-5-6 0,-6-8 1,-9-8-3,-5-9-11,-5-3-36,-3-1-41,1-3-27,-1 0-107,3-10-112</inkml:trace>
  <inkml:trace contextRef="#ctx0" brushRef="#br0" timeOffset="4021.1423">20703 9002 407,'0'0'253,"0"0"-240,0 0 17,0 0 15,0 0-45,0 0-2,4 42 2,-9 0 8,-9 6-7,3-1 1,2-3 1,4-6-3,3-6-5,2-7-111,0-14-123</inkml:trace>
  <inkml:trace contextRef="#ctx0" brushRef="#br0" timeOffset="4733.2436">20821 8461 553,'0'0'43,"0"0"-4,0 0 64,0 0-73,0 0-21,0 0-9,-29-17-5,53 18 2,15 15-1,11-3 8,9 2-9,3-7 10,-10-4 11,-3 4-3,-14-7 2,-13 1-3,-12 2-9,-10-3 5,0-1-1,0 0-2,0 4-5,0 2-54,0 3-119,7-1-143</inkml:trace>
  <inkml:trace contextRef="#ctx0" brushRef="#br0" timeOffset="4394.5604">21122 8894 582,'0'0'26,"0"0"-17,0 0 19,0 0-23,0 0 3,0 0 3,-148 91 14,131-54-23,0 2 6,7 2-4,5-4 0,5-2-1,0-6-2,0-3-1,19-7 0,6-6-2,4-4-9,4-9 9,-3 0 2,-4 0 15,-6-15-1,-5-14 19,-7-4 5,-6-11-5,-2 1-3,0-6-19,-7 3-9,-18 2-2,-7 7-3,5 13-7,-1 8-36,4 16-73,2 0-102</inkml:trace>
  <inkml:trace contextRef="#ctx0" brushRef="#br0" timeOffset="5137.9742">21574 8257 602,'0'0'19,"0"0"2,0 0-4,0 0-17,0 0-9,0 0 9,-74 111 12,25-56-9,1-4 5,-1-4 4,5-14-11,7-3 9,9-10-10,7-8 6,11-2-4,5-5 3,5-4 1,0-1-5,0 2-1,0 3 1,12 2-1,25 5 4,10-4 12,12 2-3,5-1-10,-5-1-3,-4-2 2,-11 0 4,-14-2-5,-13 0-1,-12-4-10,-5 0-3,0 0-3,0 0-21,-3 0-63,-16 0-326</inkml:trace>
  <inkml:trace contextRef="#ctx0" brushRef="#br0" timeOffset="5564.5869">21569 8474 414,'0'0'111,"0"0"-76,0 0 46,0 0-8,0 0-37,0 0-22,-5-2-14,-5 24-10,-9 16 10,-6 21 17,-5 4 9,-2 4-10,5 2 0,-1-6-7,2-7-2,6-7 0,2-13 0,4-10-7,4-12 0,5-9 1,5-4 1,0-1 5,0 0 5,0 0 25,0 0 6,0 0-6,0 0-9,0 0-15,0 0-9,0 0-4,0 0 0,-7 0-68,-11 0-154</inkml:trace>
  <inkml:trace contextRef="#ctx0" brushRef="#br0" timeOffset="8655.6993">20166 8918 49,'0'0'75,"0"0"6,0 0-10,0 0-24,0 0-4,0 0-1,-71 0-7,68 0-5,3 0-4,0 0-7,0 0-17,0 11 10,0 5-9,28 9 9,21-5 1,22-1 1,23-6-7,17 1-5,5 1-2,-6-7-1,-20-1-261</inkml:trace>
  <inkml:trace contextRef="#ctx0" brushRef="#br0" timeOffset="8042.3817">22181 8914 309,'0'0'54,"0"0"-35,0 0 40,0 0-1,0 0-19,0 0 0,0 0 9,54-40 19,-54 40 2,0 0-18,0 0-19,0 0-32,0 0-9,0 6 1,0 20-1,-17 12 7,-5 10 4,-7 4 6,-1-5-5,2-5 1,1-9 0,0-5 2,7-9-5,8-7-1,3-8-4,4-2 4,0-2 8,-8 0 0,-4 0 5,-6-17-9,-6-4 5,-1-7-5,3 1-2,0-4-2,10 3-4,2 3-7,10 0-61,5-2-63,7-8-160</inkml:trace>
  <inkml:trace contextRef="#ctx0" brushRef="#br0" timeOffset="8259.836">22188 8516 583,'0'0'33,"0"0"-33,0 0 0,0 0 25,0 0 14,186-4-17,-132 9-10,-14 3-12,-10-2-5,-11 0-10,-9 1-50,-10-3-65,0 2-75</inkml:trace>
  <inkml:trace contextRef="#ctx0" brushRef="#br0" timeOffset="9112.2932">20297 9315 313,'0'0'66,"0"0"-51,0 0 77,0 0-5,0 0-47,0 0-19,-5-12-2,5 12-2,26 0-3,33 0-4,29 0 14,16 0-17,9 4-7,-9 7 0,-24-4-157</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37:00.514"/>
    </inkml:context>
    <inkml:brush xml:id="br0">
      <inkml:brushProperty name="width" value="0.05292" units="cm"/>
      <inkml:brushProperty name="height" value="0.05292" units="cm"/>
      <inkml:brushProperty name="color" value="#FF0000"/>
    </inkml:brush>
  </inkml:definitions>
  <inkml:trace contextRef="#ctx0" brushRef="#br0">6742 10196 212,'0'0'19,"0"0"-1,0 0 4,0 0 31,0 0-6,0 0-11,-41-14-17,41 14 2,0 0 11,0 0-3,0-1-9,0 1-3,0-2-2,0 1-13,0-1-2,0 2-9,10-2-15,12-1 13,18-3 11,16-3 7,14-3-7,3-2 14,1-1-8,-2 3-6,-9-1-1,-11 4-2,-16 2-11,-13 2-67,-10 4-26,-10 1-37</inkml:trace>
  <inkml:trace contextRef="#ctx0" brushRef="#br0" timeOffset="360.4328">6877 10297 356,'0'0'10,"0"0"-2,0 0-8,0 0-24,0 0 10,0 0 5,56-15 3,-8 3 12,7-1-8,-1-1 11,-7 2-9,-8 2 0,-12 1 0,-9 4 12,-8 3-6,-7 2 1,-3 0 0,0 0 44,0 0-1,0 0-11,0 0-19,0 0-19,0 0-1,0 0-108,0 0-59</inkml:trace>
  <inkml:trace contextRef="#ctx0" brushRef="#br0" timeOffset="2135.9336">12597 10626 406,'0'0'22,"0"0"-11,0 0-11,0 0 0,0 0-4,0 0-18,0 0-9,-17-14 31,52 14 19,15-1-18,13-3 6,13-1-7,12 0 6,9-3 27,6 1-8,3 1-11,-12 2-6,-9 2-4,-19 0-4,-19 2-34,-19 0-69,-17 0-36,-11 0-52</inkml:trace>
  <inkml:trace contextRef="#ctx0" brushRef="#br0" timeOffset="2512.9921">12806 10718 321,'0'0'12,"0"0"-7,92 3-4,-41-3 6,8 0 4,7 0 16,3-3 10,2-1-10,-4 1 0,-4 0-7,-5 1-7,-7 2 4,-12 0-16,-13 0 20,-12 0-13,-9 0-3,-5-2 5,0 2 33,0 0 7,0 0-26,0 0-15,0 0-8,0 0 3,0 0-8,0 0 1,0 0-62,0 0-73,0-1-118</inkml:trace>
  <inkml:trace contextRef="#ctx0" brushRef="#br0" timeOffset="10167.848">20729 10629 179,'0'0'28,"0"0"-22,0 0-2,0 0 21,0 0 35,0 0-23,0 0-10,0 0-4,-72 0 10,71 0 13,-2 0-13,1 0-15,1 0-10,1 0-6,0 0-2,0 0-8,3 0-18,20 0 26,18 0 16,23 2-8,16 4 11,10-3-4,-1 4-7,-11-3-8,-11 2 4,-13-3 11,-14 1-15,-10 0-1,-12-1-24,-14-2-73,-4 1-117,-23-2-26</inkml:trace>
  <inkml:trace contextRef="#ctx0" brushRef="#br0" timeOffset="10552.4898">20593 10816 281,'0'0'0,"0"0"-7,78 0 7,-20 0 31,9 1 2,6 4-5,2-1-18,-2 3 11,-9-1-20,-12-1 5,-9 1 10,-14-3-1,-12-3 20,-8 2-16,-4-1 1,-5-1 11,0 2 4,0-2-9,0 0-7,0 2-9,0-2-4,0 0-1,0 1-4,0-1 2,0 0 0,0 0-1,0 0-2,0 2-25,1-2-115,1 0-119</inkml:trace>
  <inkml:trace contextRef="#ctx0" brushRef="#br0" timeOffset="13687.1512">3363 12342 164,'0'0'55,"0"0"-4,0 0-40,0 0-7,0 0 28,0 0-26,-78-26-2,66 25 15,6-1-15,0 2 8,3-1-2,1 1-4,2-2-6,0 2-1,0 0-5,0 0-8,0 0 4,0-2-6,0-1 5,6 3 8,5 0 6,9 0 2,6 0 3,4-2-7,6-5 35,1 0-5,2-3-11,2 0-8,-6 3 1,-8 2-13,-4 2-1,-9 3 1,-3-2-2,-6 2 2,-3 0 0,-2 0 2,0 0-4,0 0 4,0 0-2,0 0 0,0 0 0,0 0-2,0 0 2,0 0 0,0 0 2,0 0-2,0 0-3,0 0-2,0 0 4,0 0 1,0 0-2,0 0-25,0 0-34,0 0-41,0 0-30</inkml:trace>
  <inkml:trace contextRef="#ctx0" brushRef="#br0" timeOffset="21569.3277">3559 14599 89,'0'0'74,"0"0"-34,0 0-19,0 0 11,0 0 10,0 0-22,0 0 7,0 0-7,0 0 4,0 0-17,0 0 1,0 0-4,0 0-4,0 0-24,17 0 24,11 0 1,11 0 3,18 0-4,11-4-2,4-8 2,-2-1 8,-6 1 6,-10 0-13,-20 5 2,-10 2 3,-14 3-3,-6 2 2,-4 0 7,0 0 2,0 0-14,0-3-116</inkml:trace>
  <inkml:trace contextRef="#ctx0" brushRef="#br0" timeOffset="34681.5807">11660 12547 391,'0'0'70,"0"0"-44,0 0-7,0 0-13,0 0-6,0 0-5,0 0-7,0 0 12,40-33 32,-10 17-8,-5-2-23,-7-7 5,-6-5 28,-7-7-25,-5-5 0,0-4-1,-15 1-8,-6 4 9,-7 7-9,1 8 0,1 7 4,4 10 20,4 9 0,-4 8-24,-7 31-22,-7 25 22,-6 21 0,0 19 2,1 18-2,1 10 0,3 1 5,1-4-4,3-16 1,2-14-2,5-16 0,4-20 0,4-14 2,2-12-1,4-14 0,2-7-2,5-8 1,2-5-3,0-1-46,-3-2-40,-3-2-158</inkml:trace>
  <inkml:trace contextRef="#ctx0" brushRef="#br0" timeOffset="34864.7832">11040 13219 199,'0'0'312,"0"0"-312,0 0 0,0 0 10,119-60-10,-73 49-10,2 1-113,-2 2-43</inkml:trace>
  <inkml:trace contextRef="#ctx0" brushRef="#br0" timeOffset="35182.6546">11530 12969 417,'0'0'38,"0"0"-21,0 0 12,0 0-12,0 0 0,-95 96 3,71-53-3,10-4-10,7-2-7,7-4-3,0-6 3,7-3-3,10-12-4,1-4 1,-4-6-10,2-2 16,0-7 3,-1-15 30,0-10 1,-6-6 9,-8-6-11,-1-4-22,0 3-6,0 5 0,-9 10-4,-1 14-22,5 11-21,5 5-65,0 2-231</inkml:trace>
  <inkml:trace contextRef="#ctx0" brushRef="#br0" timeOffset="35661.824">11650 13219 558,'0'0'25,"0"0"-25,0 0-2,0 0 0,0 0-9,0 0-29,0 0 39,19 0 0,8 0 1,3-2 8,5-16 2,-2-2 9,-3-7-6,-7-4 3,-4-1-4,0-7 6,-8 1-11,-3-1-4,-3 5-1,-5 3 3,0 6-5,0 6 0,-5 9-2,-3 6-12,-1 4 14,1 0-8,-2 0 8,1 19-18,3 3 13,6 1-10,0 2-1,1-5-21,13-1 2,1 0 26,-3 0 9,-2 2-1,-6 1-2,-1 3-4,-3 1-6,0 1 11,0 0 2,-3-3 1,-4-4 5,0-1-2,7-5-4,0-1-4,13-7-47,15-5-76,8-1-115</inkml:trace>
  <inkml:trace contextRef="#ctx0" brushRef="#br0" timeOffset="36104.3523">12345 12914 251,'0'0'28,"0"0"24,0 0 30,0 0-14,0 0-27,0 0-9,-24-43-32,13 53-12,-6 17 12,-3 9 6,-2 3-6,6 1 6,2-1-5,5 0-1,4-7-1,5-6 0,0-6 1,1-8 0,12-5-7,1-4-20,5-3 11,1-2 16,4-15 21,-1-6-19,-4-4 0,-4-6 5,-2 2-1,-7 4 5,-2 8 6,-4 9 14,0 5-2,0 5 11,0 0-40,0 0-25,0 19 11,0 9 14,0 5 9,6 1-9,5 0-2,9-5-31,8-6-121,11-12 16</inkml:trace>
  <inkml:trace contextRef="#ctx0" brushRef="#br0" timeOffset="36578.151">13083 12896 273,'0'0'19,"0"0"10,0 0 46,12-77-13,-12 69-9,0 4-16,0 2-19,0 2 16,-14 3-27,-8 19-6,-8 10-1,-4 7 10,4 2-6,6 1 1,8 0-5,8-5 2,7-1-4,1-7-2,0-7 4,10-5 0,11-5-2,7-7-11,7-4 1,5-1 1,8 0-30,1-9-71,-4-8-14,1 1 0,-9-4 2,-4 1 86,-8-1 38,-8 3 6,-5 0 98,-6 3-10,-5 4 2,-1 7 28,0 3-28,0 0-51,0 0-45,0 1-15,-3 18 15,-8 8 7,0 2 3,3-2-3,5-3-6,3-5-2,0-3-21,3-8-88,21-8-102</inkml:trace>
  <inkml:trace contextRef="#ctx0" brushRef="#br0" timeOffset="36735.3541">13545 12649 536,'0'0'30,"0"0"-29,0 0-2,0 0-23,0 0 14,-58 106-66,58-64-246</inkml:trace>
  <inkml:trace contextRef="#ctx0" brushRef="#br0" timeOffset="37124.3529">13595 13046 491,'0'0'20,"0"0"18,0 0-18,0 0-17,0 0 13,0 0 2,69-32-14,-43 32 2,1 0-6,0 6 0,0 13-2,-5 4-1,-5 7-5,-4 4 8,-7 4 3,-5 0-3,-1-6-3,0-8 1,-3-8-6,-3-10 8,3-6 8,-1 0 29,1-3 32,-2-19-40,5-7-10,0-8 22,0-5-24,18-4-2,7 0-15,7 5-7,4 7-3,2 8-85,3 16-61,-7 10-119</inkml:trace>
  <inkml:trace contextRef="#ctx0" brushRef="#br0" timeOffset="38062.6133">14179 13043 391,'0'0'13,"0"0"32,0 0 4,0 0-20,0 0 23,0 0 1,-21-65-18,19 65-22,1 0-13,-9 0-13,-2 19-5,-3 6 18,-4 6 8,4 0-8,6 3 0,3-2-1,6-3-2,0-3 1,0-6-1,6-8-4,12-2 4,1-6-15,8-4-12,4 0 17,4 0-3,2-12 10,-6-6-13,-4-4 10,-7-1 9,-3-2 13,-5-1-2,0-3 1,-4 3 4,-4 2 5,-1 4-1,-1 10 5,-2 3 11,0 7-5,0 0-31,0 0 0,0 0-16,0 11-5,0 9 21,0 3 6,0 3-2,0-3-4,0-2 3,0-4-2,3-3 0,4-4-2,5-3-7,2-3-15,5-4-5,1 0 11,2-4-4,3-13-69,-1-4 79,-4-6 7,-3 0 8,-4-3 6,-4 2-5,-5 6 27,0 8-25,-4 6 33,0 8-8,0 0-32,0 0-8,0 5-18,0 15 26,0 5 2,0 5 10,0-2-9,3-2-3,11-7 0,5-4-1,5-3-5,1-11 5,3-1 1,-1-3 0,0-17-34,-7-9 34,0-6 19,-8-7-9,-2-4 0,0-5 2,-4-3-4,5-6-3,0-3-5,-2 3 6,0 14-4,-6 17 13,-3 19-1,0 8 24,0 2-38,0 7-32,0 22 9,-15 15 23,-2 13 6,0 6-1,3 0-1,2 0-4,5-3 3,2-5-3,4-6 0,1-12-11,0-11-25,3-9-65,19-12-42,8-5-177</inkml:trace>
  <inkml:trace contextRef="#ctx0" brushRef="#br0" timeOffset="38722.6475">15187 12928 318,'0'0'34,"0"0"87,0 0-19,0 0-74,0 0 28,0 0-56,-61-23 18,34 46-25,4 7 7,2 4 0,5-3 0,8 0 2,2-4-2,6-4 0,0-6-3,0-8 0,0-4-3,9-3-8,4-2 4,8 0 10,1-12 15,1-9-8,-2 1-7,-9 1 6,-3 7 1,-6 5 7,-3 4 2,0 3 8,0 0-24,0 0-3,-3 14-12,-9 7 15,3 5 12,3-4-12,6-3 0,0-9 0,0-1-8,13-5-4,6-4 10,5 0 2,6-6 12,-1-11 3,0-7-12,0-7 4,-5-2-4,1-7 0,-3-2-1,-1 1 1,-6 3 1,-4 4-3,-6 7 2,-5 10-3,0 2-1,0 9-2,-1 3-10,-8 3-2,0 0 10,-3 14 4,-1 6-2,4 2-5,6 2-14,3-1-1,0 0 10,0 1-8,0 0 16,0 0 5,0-2 1,0 1 0,-15-1-2,-1 3 2,-2 0-1,4-1 1,6-3-1,6-1-12,2-7-116,25-7-188</inkml:trace>
  <inkml:trace contextRef="#ctx0" brushRef="#br0" timeOffset="39502.5588">16030 12983 336,'0'0'0,"0"0"47,0 0 15,0 0 22,-68-73-34,62 68-20,0 5 5,-9 0-35,-5 6-7,-5 14 7,-3 5 2,2 6 3,4 1-5,9-1-2,0-2 2,8-4-7,5-3-5,0-6 6,5-7-2,12-5 2,8-2-1,7-2 4,4-3 3,1-16-49,0-7 45,-4-8 4,-3-8 16,-2-7-7,3-7 3,-1-8-3,0-6 5,-2-5-13,-2 7 1,-7 13-2,-7 21 18,-5 19-14,-5 8 37,-2 7-26,0 0-15,0 13-46,-6 20 45,-7 15 1,-2 11 4,1 3 3,4 1-3,0-2-3,3-4 0,5-4 1,2-5-2,-2-9 0,2-7 5,0-11-5,0-8 0,0-7-5,0-6 1,8 0-13,11-1 17,8-18 24,4-10-24,-1-8-8,3-6 6,1-5-1,-1-1-23,0 6-5,-9 8 31,-10 10 3,-6 13 9,-8 6 1,0 5 48,0 1-61,0 0-11,-2 14-18,-15 13 29,-2 11 16,-3 3-9,3 2-5,7-3 4,0-4-6,3-8 1,4-6 3,3-10-4,2-4-8,0-8-139,15-5-345</inkml:trace>
  <inkml:trace contextRef="#ctx0" brushRef="#br0" timeOffset="39654.6769">16544 12593 628,'0'0'25,"0"0"-11,0 0-14,0 0-16,0 0 6,0 0-42,-33 75-228</inkml:trace>
  <inkml:trace contextRef="#ctx0" brushRef="#br0" timeOffset="40183.2305">16778 12738 466,'0'0'33,"0"0"9,0 0 6,0 0-48,-84-17 0,53 31 0,3 6 7,5 2-7,6 2-8,10-1 7,7 0-7,0-1-12,9 0 10,12-5 5,3 0 9,-3-1-4,-2-1 7,-7 2-6,-3-1-2,-9-1 1,0 3-2,-9 0 2,-12 0 13,-7-1 11,-2-2-14,2-4-1,4 0-7,5-5-2,10 1-10,9-7-95,9 0-294</inkml:trace>
  <inkml:trace contextRef="#ctx0" brushRef="#br0" timeOffset="41603.0387">16960 13024 0,'-68'37'0,"-2"3"0,-3 55 0,0-55 0,-3-5 0,0 1 0,3-4 0,6-4 0,7-1 0,12-8 0,2-18 0,0 1 0,0-2 0,-3 0 0,2 0 0,0 0 0,5 0 0,2-12 0,8-8 0,22-2 0,1-7 0,6-7 0,0 13 0,0-2 0,-8 1 0,8 0 0,3-1 0,0-1 0,0-1 0,7-3 0,4-1 0,0 3 0,0 1 0,-5 3 0,-1 2 0,-5 22 0,0-7 0,-22 0 0,-22 1 0,-18-5 0,-13 1 0,24 6 0,-7 2 0,0 2 0,-5 0 0,-1 4 0,-1 6 0,-5 3 0,-5 0 0,-2 2 0,2-1 0,3-2 0,5-1 0,3 2 0,0-3 0,4 9 0,4-9 0,2 2 0,4-1 0,1-2 0,-1 2 0,-1 0 0,-3-2 0,-1 2 0,-1 3 0,0-1 0,5 4 0,2-9 0,0 6 0,4 0 0,1 0 0,2 0 0,5 0 0,-1-2 0,7 0 0,-1 1 0,3 0 0,2-3 0,0 4 0,2-1 0,-1 8 0,3 4 0,-2 4 0,0-9 0,-2 2 0,1-1 0,-3 1 0,3-1 0,0 1 0,3-4 0,13-12 0,4 2 0,-9 8 0,4-3 0,1 0 0,4 0 0,5-3 0,1-1 0,0-5 0,0-3 0,6-1 0,16 0 0,9-4 0,-1-14 0,8-6 0,6 3 0,13-1 0,6-2 0,10-3 0,8 1 0,8-4 0,5 4 0,0-1 0,3 5 0,-2 15 0,4 0 0,1 1 0,-1-8 0,-3 2 0,-3-5 0,-6 7 0,-6 6 0,-3-6 0,-10 0 0,-6 1 0,-9 2 0,-8 0 0,-5 0 0,-7 1 0,1 1 0,-5 2 0,-7 0 0,-15 0 0,1 2 0,-2 1 0,16 0 0,-11-2 0,-4 2 0,-2 0 0,-1-4 0,-2 4 0,-1 0 0,1 0 0,-1 0 0,1 0 0,-2 0 0,0 0 0,0 4 0,0 2 0,0 1 0,0 1 0,0 8 0,0 1 0,0-3 0,0-5 0,0-9 0,0 1 334,0-1-315,0 0-16,0 0-2,0 0 2,0 0-3,0 0-10,-2 0-126</inkml:trace>
  <inkml:trace contextRef="#ctx0" brushRef="#br0" timeOffset="43710.5708">17171 12755 162,'0'0'11,"0"0"3,0 0 19,0 0 3,0 0 21,0 0-21,0 0-3,0-24 20,0 22-5,0 2-10,0 0-3,0 0-8,0 0 4,-1-3-10,-11-1-13,-4 3-6,-9 1 2,-5 0-7,-8 3 6,-4 12-2,-1 6 5,5 5-6,8 2 0,10 2-6,10 1 2,10-1 2,0 1 2,7-2-5,20-2-9,9-5 9,8-7 3,6-3-3,0-5 0,-4-2-17,-5-4-127,-5-1-69</inkml:trace>
  <inkml:trace contextRef="#ctx0" brushRef="#br0" timeOffset="44594.041">13556 13508 225,'0'0'41,"0"0"-22,0 0-19,0 0 4,0 0 12,0 0-15,-3 0-1,22 0 0,11 0 27,16 0 64,23 0-36,24-3-8,20-1-7,24 0 1,15 3-4,12 1-14,7 0-11,-2 0-9,-8 0 2,-10 0-5,-19 0-3,-15 0-15,-17-2-30,-24-2 22,-21 0-26,-12-1-25,-19 1-11,-13 0 18,-11 0 34,-3 2-28</inkml:trace>
  <inkml:trace contextRef="#ctx0" brushRef="#br0" timeOffset="60108.0157">7084 14012 142,'0'0'66,"0"0"-51,0 0-8,0 0 8,0 0 25,0 0-13,0 0-15,0-8-11,0 8 0,0 0 6,0 0-4,0 0-2,0 0 2,0 0 7,0 0 8,0 0-7,0 0-8,0 0 2,0 0-2,0 0-1,0 0 2,0 0-2,0 0 0,0 0-1,0 0 1,0 0-2,0 0 0,0 0 0,0 0 1,0 0-1,0 0 4,0 0-4,0 0 1,0 0 0,0 0 5,0 0-1,0 0 3,0 0-8,0 0 4,0 0 4,0-3-8,0 3 5,0 0-1,0 0-4,0 0 2,0 0-2,0 0 0,0 0 2,0 0-3,0 0 2,0 0-1,0 0 0,0 0 4,0 0-4,0 0 0,0 0 0,0 0-3,0 0 3,0 0 1,0 0-1,1 0 0,-1 0 0,0 0 0,0 0 4,0 0-4,0 0 0,0 0 1,0 0 0,0 0 2,0 0-2,2 0 1,-2 0 2,0 0-2,0 0-2,0 0 0,0 0-1,4 0-46,3-3-103,3 0 38</inkml:trace>
  <inkml:trace contextRef="#ctx0" brushRef="#br0" timeOffset="62574.8386">8798 14308 70,'0'0'36,"0"0"-19,0 0-12,0 0 1,0 0 7,0 0-1,0-4-1,0 4-7,0 0 0,0 0 3,0 0 1,0 0 13,0 0 13,0 0 10,0-2-15,0 2-7,0 0-9,0 0-4,0 0-5,0 0-2,0 0-2,0 0-34,-8 0-51,-7 0-28</inkml:trace>
  <inkml:trace contextRef="#ctx0" brushRef="#br0" timeOffset="63085.4144">7046 17462 66,'0'0'0,"0"0"-49</inkml:trace>
  <inkml:trace contextRef="#ctx0" brushRef="#br0" timeOffset="72086.6771">7309 12354 231,'0'0'20,"0"0"-19,0 0 2,-94 10 8,72-6 6,7 0 4,6-3-7,7 1 4,2-2-5,0 0-13,0 0-26,11 0 16,22-3 10,17-15 8,22-6 1,20-4 10,17-2 2,2 1 4,-3 4 1,-17 5-7,-19 9-16,-18 6-1,-18 5-4,-17 0-24,-13 0-48,-5 0-32,-1 3-7,-3 6 65,-16 1-28</inkml:trace>
  <inkml:trace contextRef="#ctx0" brushRef="#br0" timeOffset="72507.0051">7363 12525 521,'0'0'6,"0"0"-12,0 0 12,101-81-5,-29 53 15,10 1-2,13 2 3,3 3 1,2 2 2,-1 8-8,-9 4-8,-18 2-3,-20 6 1,-24 0-2,-12 0 0,-14 0 0,-2 0 6,0 0 13,0 0 36,0 0-14,0 0-14,0 0-18,0 0-9,0 0 0,0 0-4,0 0 0,0 0 1,0 0 0,0 0 1,0 0-2,0 0-10,-5 0-34,-8 3-28,-8 14-69,-8 0-32</inkml:trace>
  <inkml:trace contextRef="#ctx0" brushRef="#br0" timeOffset="74078.4921">13344 18110 206,'0'0'20,"0"0"-15,0 0 7,0 0 22,0 0-10,0 0-4,0 0-10,0 0-10,-8-7 0,8 5-3,16 1 3,14-9 2,11-2 5,13-5 7,10-7-8,6-2 7,5 1-2,0-1-5,-2 4 5,-7 3-5,-13 5-6,-19 6-23,-18 2-21,-11 3-8,-5 1 52,0-1 27,-3 0-24,-5 3-3,-1 0-9,0 0-49,-7 2-176</inkml:trace>
  <inkml:trace contextRef="#ctx0" brushRef="#br0" timeOffset="74518.8412">13330 18291 315,'0'0'8,"0"0"-8,0 0-5,0 0 5,0 0 7,102-31 1,-59 14-3,9-3 4,7-1 4,2-4 14,4 2-12,3-2 12,-3 3 0,-5 1-10,-11 2-10,-15 6-5,-11 7 3,-14 2-4,-6 4 0,-3 0 19,0 0 48,0 0-32,0 0-27,0 0-8,0 0-1,0 0-28,1 4-150,6 4-88</inkml:trace>
  <inkml:trace contextRef="#ctx0" brushRef="#br0" timeOffset="75211.5453">16154 18219 126,'0'0'55,"0"0"-49,-91 26-5,61-20-2,-4-2-6,-5 1-30,-3-5-97</inkml:trace>
  <inkml:trace contextRef="#ctx0" brushRef="#br0" timeOffset="75726.4874">15636 18248 181,'0'0'123,"0"0"8,0 0-45,-83-7-32,80 7-16,1-1-22,2 1-13,0 0-3,0 0-2,0 0-3,3 0-2,13 8 6,4 4 0,7-3 2,7 1 2,8-1 2,10-3 0,13-2-1,15-4 5,14 0 1,12-1-8,10-10 0,8 2 1,0 1-3,4-1-1,-1 0-1,-2-2 0,-4 1 2,-6-1-5,-9-1 5,-9 1 0,-12 2-13,-12 2 10,-16 3 0,-11 1 3,-12 3 3,-7 0-3,-13 0 0,-6 0 1,-6 0 0,-2 0 4,0 0 10,0-3 1,0 3-6,0 0 5,0 0 0,0 0-4,0 0-4,0-1-7,0 1 0,0 0 0,0 0 1,0 0-1,0 0 3,0 0 0,0 0 2,0 0 6,0 0-4,0 0-4,0 0-3,0 0-17,-10 0-94,-7-3-188</inkml:trace>
  <inkml:trace contextRef="#ctx0" brushRef="#br0" timeOffset="76771.3336">16356 18487 211,'0'0'0,"0"0"-69,0 0 37,-100 20 32,79-13 24,7-5-22,5 1 22,3-3 46,6 0-30,0 0-3,0 0-12,0 0-18,0 0 3,2 0-3,20 0-3,13 0 34,20 0 27,16-5-43,17-7-4,10 0-3,7 2-8,0 0-4,3 1 0,-2 1-3,-10-1-2,-5-4-2,-9 2-7,-12-2 5,-18-2 5,-10 4 2,-15 2 0,-14 3 2,-5 4-1,-5 2 16,-3-2 11,2 2-1,-2 0 5,0 0-9,0 0 1,0 0-18,0 0-5,0 0-2,0 0-1,0 0-1,2 0 0,-2 0 2,0 0 0,0 0 2,0 0 0,0 0-1,0 0-1,0 0 8,0 0-4,0 0 3,0 0 1,0 0-1,0 0 4,0 0-4,0 0-2,0 0-4,0 0 9,0 0-6,0 0 6,0 0 5,0 0-3,0 0 1,0 0-7,0 0-4,0 0 0,0 0 2,0 0-4,0 0 0,0 0 2,0 0-2,0 0 0,0 0-1,0 0 1,0 0 0,0 0 0,0 0 0,0 0 0,0 0-3,0 0 3,0 0 5,0 0-5,0 0 0,0 0 0,0 0 0,0 0 0,0 0 0,0 0 0,0 0 0,0 0 0,0 0 5,0 0-4,0 0-1,0 0 4,0 0 3,0 0-1,0 0-1,0 0-1,0 0 8,0 0-4,0-1-2,0 1-5,0 0-1,0 0 0,0 0-3,0 0-8,0 0-28,0-4-42,0-6-74,6-4-378</inkml:trace>
  <inkml:trace contextRef="#ctx0" brushRef="#br0" timeOffset="77856.7491">16739 17231 319,'0'0'8,"0"0"-8,0 0-1,0 0-6,0 0-67,0 0-171</inkml:trace>
  <inkml:trace contextRef="#ctx0" brushRef="#br0" timeOffset="78396.9285">20550 17456 97,'0'0'73,"0"0"-57,0 0-7,0 0 0,0 0 32,0 0-10,3-1-26,-2 1-3,-1 0-2,2 0 0,2 0-3,2 0-22,6-1-36,3-2-91</inkml:trace>
  <inkml:trace contextRef="#ctx0" brushRef="#br0" timeOffset="78718.5276">22400 17176 51,'0'0'0</inkml:trace>
  <inkml:trace contextRef="#ctx0" brushRef="#br0" timeOffset="79381.0795">23430 16712 0,'0'0'37,"0"0"-33,0 0-3,0 0 5,0 0 15,0 0 8,0 0-4,0 0-4,0 0-8,0 0 3,0 0-16,0 0-6,0 0-7,0 0-46</inkml:trace>
  <inkml:trace contextRef="#ctx0" brushRef="#br0" timeOffset="79956.9019">18016 16895 18,'0'0'211,"0"0"-196,0 0-15,0 0-27,0 0-9,0 0-14,25 5-64</inkml:trace>
  <inkml:trace contextRef="#ctx0" brushRef="#br0" timeOffset="82762.6749">20402 17794 142,'0'0'83,"0"0"-13,0 0-44,0 0 38,0 0 20,0 0-29,0-14-21,0 14-4,0 0-5,0 0-9,0-3 1,0 3-1,1 0 7,-1-1 4,0 1-5,2 0-8,-2 0-10,0 0-3,0 1-1,0 25 0,-9 17 10,-7 16 24,-4 3-5,4 2-15,1-4-7,1-2 11,3-8-10,2-2 7,1-9-7,4-6-7,1-10 2,0-10 3,2-6-6,1-7-3,0 0 3,0 0 2,0 0-2,0 0-11,0 0-9,0-8-41,0-11-34,4-5-50,5-1-108</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5:00.06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 contextRef="#ctx0" brushRef="#br0">535 210 840,'0'0'41,"0"0"-40,0 0 29,0 0 40,0 0-4,0 0 4,0-88-32,0 85-19,-10 3 2,-23 0-7,-13 3-13,-19 20 10,-4 10-6,-1 7 7,5 11 1,5 1-12,13 3 3,12-1-4,11-2 0,13-1-1,11-8 1,0-1-1,15-8 1,23-6 0,17-8 1,16-6-1,6-7 0,2-7-3,-6 0 6,-11-12-3,-10-14 2,-6-12-1,-5-8 7,-3-6-4,-11-9 16,-5-11 12,-11-5-19,-6-3 2,-5 4-5,0 10-10,-12 14 8,-10 15-8,-1 16 0,-6 15-4,-7 6-57,-2 8-26,-6 29-24,-2 11-62,6 3-59,4-2-469</inkml:trace>
  <inkml:trace contextRef="#ctx0" brushRef="#br0" timeOffset="372.8454">95 588 600,'0'0'136,"0"0"-120,0 0 58,0 0 2,0 0-14,0 0 0,-52-39-17,52 23-16,0 4-11,0-3-4,0 1 5,0 1-15,24 6-3,3 4-1,1 3 2,1 0-5,-6 17 3,-2 14 0,-10 6-4,-3 3 4,-8 7-1,0-1-1,0-3 4,-8-4-2,1-11 0,7-8 0,0-6-1,0-9 2,19-5-1,15 0 10,16-3-2,2-16 1,4-7-8,-6 2-1,1 0-2,-1 5-83,-7 2-107,-7 4-145</inkml:trace>
  <inkml:trace contextRef="#ctx0" brushRef="#br0" timeOffset="666.905">1083 336 632,'0'0'83,"0"0"-80,0 0 75,0 0 16,0 0-37,0 0-12,13-11-32,-28 49 4,-13 12 32,-7 9 13,0 1-32,1-4-20,10-3-9,3-3 6,4-9-7,9-4-3,7-9-18,1-9-141,0-15-133</inkml:trace>
  <inkml:trace contextRef="#ctx0" brushRef="#br0" timeOffset="1085.0367">1513 700 898,'0'0'147,"0"0"-140,0 0 5,0 0 46,0 0-37,0 0-21,-5 0-43,5 0-136,0 1-126</inkml:trace>
  <inkml:trace contextRef="#ctx0" brushRef="#br0" timeOffset="900.3248">1685 325 1132,'0'0'0,"0"0"-25,0 0-4,0 0-9,0 0-48,0 0-108</inkml:trace>
  <inkml:trace contextRef="#ctx0" brushRef="#br0" timeOffset="2301.3417">3687 641 847,'0'0'21,"0"0"-17,0 0 40,0 0 1,0 0-32,0 0-1,5 13-4,-28 28-1,-19 11 16,-5 6-14,-7-2 1,-1-1 13,8-9-20,9-6 3,8-13-6,14-4 1,6-16-2,7-4 1,3-3 0,0 0 19,5-10 32,27-22-24,10-15-27,12-9 0,3-8 0,6-12 0,-1-3 0,7-1-1,-4 9 1,-10 15 0,-12 21 0,-16 18 0,-8 17-4,-7 0 4,0 17-1,2 26-1,-2 15 4,-5 10 5,1 11-7,-4 1 5,-2-4-1,-2-10-4,0-10 0,0-11-4,0-17-29,0-8-95,-6-12-85,-9-8-185</inkml:trace>
  <inkml:trace contextRef="#ctx0" brushRef="#br0" timeOffset="2452.2905">3661 916 879,'0'0'36,"0"0"-26,0 0 113,0 0-36,0 0-54,0 0-33,96-44-1,-25 42-69,7-2-96,2-9-183</inkml:trace>
  <inkml:trace contextRef="#ctx0" brushRef="#br0" timeOffset="2923.1895">4857 388 901,'0'0'7,"0"0"-7,0 0 4,0 0 42,0 0-3,0 0-31,47 0 4,-47 58-5,-1 17 6,-23 9 4,-7 9-15,-6-3-1,4-8-3,5-17 0,4-17-2,6-18 3,11-9-3,5-12 0,2-9 2,0 0 3,0-4 11,8-22 14,16-9-30,4-5 0,8-5 0,2 5 0,5-1 2,3 9-6,0 10 4,-5 11 0,-7 11-3,-3 0-2,-8 22 4,-9 12 1,-12 13-2,-2 8-3,-6-3 5,-23 3 0,-7-12-2,0-6-6,2-9 2,6-9-15,9-10-36,16-9-16,3 0-52,17-4-149</inkml:trace>
  <inkml:trace contextRef="#ctx0" brushRef="#br0" timeOffset="3238.3631">5595 880 909,'0'0'30,"0"0"-20,0 0 54,0 0-19,0 0-38,0 0-5,-103 48 0,81-8 1,8 0-1,14-2-2,0-1 0,0-6-1,17-11-1,7-12 2,5-8-2,5-3 4,-1-27 9,4-12 21,-9-9 36,-9-4-42,-9-5 9,-9 9-20,-1 13-10,0 16-2,0 18-6,0 4-18,0 16-120,0 15 22,8 6-179</inkml:trace>
  <inkml:trace contextRef="#ctx0" brushRef="#br0" timeOffset="3725.2071">6234 913 891,'0'0'12,"0"0"18,0 0 64,-18-123-8,-1 109-32,-3 3-23,-3 10-7,-4 1-19,-2 0 3,-2 22-5,1 6 3,5 4-6,7 5 1,7-3-3,13 1 2,0-7 0,14-2-2,27-5-8,10-12-1,6-7-13,6-2-1,-6-6 19,0-23-4,-7-10 10,-4-8-2,0-10 6,-8-8-1,-2-5 9,-7-3-10,-7 6 15,-8 11-2,-8 18 11,-3 13 2,-3 15-6,0 6 11,0 4-31,0 0-2,-9 30-8,-13 16 1,-5 9 7,2 6 0,-2 1 0,3 1-2,7-4 2,6-7-21,6-4-42,5-12-14,0-6-46,33-16-45,13-9-76,9-5-209</inkml:trace>
  <inkml:trace contextRef="#ctx0" brushRef="#br0" timeOffset="4235.7424">6856 879 719,'0'0'75,"0"0"14,0 0-13,0 0-17,0 0 14,0 0-34,27-84-37,-44 96-1,2 18 1,4 8-1,8-1-1,3-3 1,0-7-2,22-5 1,7-5 0,9-9-1,6-8 3,0 0-2,5-4 0,-1-22 2,-6-7-3,3-2 2,-11-12 2,-2 3 6,-5-1-2,-8 5 5,-5 8-2,-4 13 0,-7 12 16,-3 6 0,0 1-22,0 0-4,-19 27-13,-16 19 12,-6 11 1,-2 12 0,2 6 0,-3 9 0,-5 10 0,-3 1-1,1-2-1,1-12 2,2-18 0,2-23-2,8-14 2,4-15 0,5-11 1,4 0 11,-5-3-10,5-15 15,-2-5-12,0 0 1,-3 1-1,-7 5-5,-4 9 0,-9 5-3,-1 3-3,-1 7 3,5 19-61,7 0-54,15 3-103,7 0-382</inkml:trace>
  <inkml:trace contextRef="#ctx0" brushRef="#br0" timeOffset="6343.3483">8195 370 780,'0'0'20,"0"0"-8,0 0 79,0 0-46,0 0-19,0 0-3,120-90-4,-82 90-3,3 1-15,-2 34 10,-7 12-3,-8 16-6,-15 6 2,-9 4-2,0 0 0,-20-8-2,-13-10 5,-7-13-3,4-17-2,3-11 0,7-14 12,4 0 8,9 0 31,12-22 6,1-10-22,6-5-4,29-6-18,8-1-6,7 0 2,6 4-9,0 9 0,6 6-15,3 7-64,4 7-14,-1 2-44,-3 7 2,-13-3 12,-6 3 26,-10-6 85,-15 0 12,-5 5 65,-10-2 65,-6 5-16,0 0-18,0 0-14,0 0-49,-22 8-21,-6 18-7,-6 16 6,-2 1 10,12 5-20,10-3 2,11-2 4,3-4-7,8-9 0,28-12 1,10-10 4,9-8 5,2-6 2,0-26 3,-8-8 21,-14-7-6,-10-6 12,-18 8-32,-7 5-5,0 17-10,-2 14-34,-20 9-59,0 5-20,6 20-108,11-4-125</inkml:trace>
  <inkml:trace contextRef="#ctx0" brushRef="#br0" timeOffset="6697.3436">9244 820 844,'0'0'117,"0"0"-112,0 0 2,0 0 12,173-60-7,-96 60-12,7 0-18,3 0-75,-7 4-273</inkml:trace>
  <inkml:trace contextRef="#ctx0" brushRef="#br0" timeOffset="6577.4821">9605 389 850,'0'0'9,"0"0"26,0 0 34,0 0 11,0 0-47,0 0-28,-15 37-5,-12 36 12,1 8-10,-3 7 4,-2-2-6,2-4 4,5-12-4,1-12-2,5-14-14,9-18-65,-1-15-10,2-11-41,2 0-129</inkml:trace>
  <inkml:trace contextRef="#ctx0" brushRef="#br0" timeOffset="7085.6438">10305 676 825,'0'0'205,"0"0"-201,0 0-4,-139-54 35,102 54-1,-1 0-5,2 16-22,3 11-3,6 3-4,5 3 6,6-1-6,3-4 0,9-6 3,4-4-3,0-9 0,0-2 1,23-7-3,14 0 4,5 0-2,4-13 0,-5-8 2,-4-5-1,-7 2-1,-8 4 2,-8 8 26,-6 5 6,-8 7 7,0 0-12,0 0-29,0 0-1,0 21-11,-3 9 12,-2 3-4,5-1-24,0-2-61,32-6-57,15-14-109,12-10-499</inkml:trace>
  <inkml:trace contextRef="#ctx0" brushRef="#br0" timeOffset="7446.3342">10608 828 930,'0'0'26,"0"0"-20,0 0 92,0 0-29,0 0-30,0 0-38,161-107-2,-101 94-5,2 0-101,3-4-134</inkml:trace>
  <inkml:trace contextRef="#ctx0" brushRef="#br0" timeOffset="7304.2296">10877 453 741,'0'0'187,"0"0"-183,0 0 66,0 0 30,0 0-35,0 0-65,28-39 0,-47 94-1,-14 12 3,-5 3 0,0-2-2,2-7 7,3-6-12,1-8 5,8-9-10,2-12-55,8-7-89,9-16-65</inkml:trace>
  <inkml:trace contextRef="#ctx0" brushRef="#br0" timeOffset="8022.9241">11234 758 323,'0'0'592,"0"0"-591,0 0 1,0 0 2,0 0 22,0 0-11,49 65-8,-14-65-5,0 0 8,-10-6-8,-6-13-1,-8-3 1,-11 0 21,0 0 12,0 4 5,-6 5-5,-15 6-35,-6 1 15,-1 6-13,-4 0 7,4 18 7,1 11-15,3 13 9,5 4-1,11 3-7,8-4 2,0-5-4,30-10 0,13-5 1,7-10 4,6-15-6,-1 0 1,-1-3-1,1-23-1,-4-10-2,-5-6 4,-1-8-2,-8-4 4,-7-1-2,-10 8 0,-13 7 2,-7 10 3,0 10-5,-2 9 0,-14 8 3,2 3-3,-2 0 0,4 14-1,2 20-1,10 8 0,0 5 3,13 3-1,12-5 0,-3-7-1,-8-12 1,-14-10 0,0-12 3,-41-2-2,-20-2-1,-12 0-3,7 3 2,18 5-64,26 3-233</inkml:trace>
  <inkml:trace contextRef="#ctx0" brushRef="#br0" timeOffset="12201.1515">13394 599 635,'0'0'24,"0"0"35,0 0 49,0 0-26,0 0-41,0 0-9,10-100 27,-10 87-6,-5 4-12,-9 1-8,-3 4 3,-12 0-31,-9 4 8,-9 0-10,-9 26-2,1 12 3,1 9 0,7 6-3,9 2-1,14 0 0,16-2-2,8-10-3,5-7 5,27-7 0,9-13-8,3-12 2,7-4 1,-2-7-3,-2-23 7,-4-9-5,-4-6 6,-5-3 2,-11 2 0,-4 13 6,-9 10 4,-7 10 11,-3 12-1,0 1-14,0 0-8,0 21-3,0 18-5,0 5 8,0 5 0,0-9-3,9-3 2,15-7-25,8-12-25,10-10-30,10-8-24,9-1 12,2-24-58,-6-19-32,-7-8 57,-9-15 126,0-16 1,-1-7 28,4-4-9,-4 9-9,-9 16 78,-13 19-3,-14 24 40,-4 17-26,0 9-51,0 0-32,-22 38-11,-11 23-6,-8 18 18,3 8 0,2 2-3,3-4-6,6-7-3,0-12-4,8-14 0,5-13-2,3-18 0,6-10 2,5-8-1,0-3 11,0 0 3,1-25 13,18-6-26,8-8-2,6 0 0,8 0 1,5 5-3,5 8 2,-4 8 0,-4 12-2,-4 6-1,-9 2 2,-6 23 0,-11 8-1,-13 5-2,0 6 4,-19-3 0,-22-2 2,-5-7 1,-1-10-1,1-8 0,9-5-2,9-9 0,12 0 0,16-2-15,0-22-89,25-7-119,21-6-201</inkml:trace>
  <inkml:trace contextRef="#ctx0" brushRef="#br0" timeOffset="12523.1688">14512 580 693,'0'0'118,"0"0"-90,0 0 81,0 0-32,0 0-60,0 0-15,-116 22 27,78 14-16,5 6-5,10 2 10,2 1-15,16-2-1,5-5-1,0-8 1,5-9-2,20-10 1,4-11 0,9 0 9,3-21-7,0-17 5,-6-5 13,-8-7 2,-10-2 16,-12 5-13,-5 10-25,0 12 6,-8 18-7,-19 7-3,-8 0-7,-1 26-24,9 1-26,17 4-51,10-1-65,10-8-80</inkml:trace>
  <inkml:trace contextRef="#ctx0" brushRef="#br0" timeOffset="12906.1263">14792 668 819,'0'0'97,"0"0"-85,0 0 106,0 0-22,0 0-36,0 0-35,25-70-22,-47 77-3,-2 20-2,-3 9 1,7 4 1,9 2-2,6-2 2,5-2 0,0-5-1,3-8 1,11-13-10,8-10 8,2-2-10,4-7 3,6-23 5,0-5-7,0-9 10,-1-5 1,3 1 0,-3 2-3,-9 11 5,-7 17-2,-12 10 12,-5 8 0,0 0-12,-3 12-1,-21 20-1,-4 13 1,4 2 0,5 1 1,11-5 0,8-6-16,0-11-46,22-10-66,16-15-53,5-1-83</inkml:trace>
  <inkml:trace contextRef="#ctx0" brushRef="#br0" timeOffset="13132.2798">15507 341 594,'0'0'125,"0"0"-63,0 0 81,0 0-55,0 0-46,0 0-39,40-49 0,-73 107 6,-13 13 34,0 11-12,3-2-8,2 1-16,8-10-5,5-8-2,9-14 1,5-9-2,10-15-43,4-14-91,0-11-48,4 0-110</inkml:trace>
  <inkml:trace contextRef="#ctx0" brushRef="#br0" timeOffset="13252.341">15264 704 847,'0'0'68,"0"0"-67,0 0 41,0 0-20,147-89-17,-76 87-5,19 2-40,4 0-107,0 0-488</inkml:trace>
  <inkml:trace contextRef="#ctx0" brushRef="#br0" timeOffset="13663.2288">16649 644 347,'0'0'571,"0"0"-571,0 0 0,0 0 24,0 0 14,-130-49-24,89 64-1,-5 13 22,-1 8-12,-2 4-10,9 4-13,5 0 0,15-9 5,7-5-5,12-6 0,1-14-1,1-5 6,31-5-5,14 0 0,6-15 0,3-15-1,0-3-4,-9 2 5,-8 3 4,-14 5-4,-10 9 45,-11 7 2,-3 7 11,0 0-52,-3 9-6,-6 17-6,-1 5 5,10 2-17,0-4-34,17-3-34,26-7-80,12-5-130</inkml:trace>
  <inkml:trace contextRef="#ctx0" brushRef="#br0" timeOffset="14061.3537">17730 564 693,'0'0'32,"85"-138"48,-55 74-2,-14 2-14,-7 16-14,-9 14 21,0 14-9,0 13-38,-16 5-12,-18 9-12,-11 34-3,-13 20 3,-4 16 0,-1 19 0,6 6-3,0 7 6,7-5-3,4-13 0,5-15 2,4-18-10,7-18 3,5-14-25,9-18-1,4-10-10,7 0 17,0-14 3,4-19-9,1-5-7,0-10 34,0 1 3,0 2 12,14 4 25,6 12 19,7 6-23,5 8-5,14 6-20,14 8-8,14 1-12,10 0-34,-4 0-106,-2 0-212</inkml:trace>
  <inkml:trace contextRef="#ctx0" brushRef="#br0" timeOffset="14236.079">17984 735 921,'0'0'45,"0"0"-29,0 0 32,0 0-21,0 0-8,0 0-6,-111 105-4,92-65-9,7 0 1,7-8-4,5-11-28,0-11-64,0-10-47,9 0-103</inkml:trace>
  <inkml:trace contextRef="#ctx0" brushRef="#br0" timeOffset="14345.0021">18068 624 688,'0'0'163,"0"0"-162,0 0 13,0 0-7,0 0-7,0 0-78,39-36-130</inkml:trace>
  <inkml:trace contextRef="#ctx0" brushRef="#br0" timeOffset="15059.4701">18346 805 907,'0'0'40,"0"0"-40,0 0 16,0 0 48,0 0-32,0 0-20,55-73-12,-31 73-1,-5 2 1,-8 15 0,-8 8-4,-3 1 4,-5 0-1,-23 0-4,-4 0 4,-4-5 1,6-2 0,5-8 0,6-4 0,12-3 2,4-4 2,3 0-2,0 0 20,14-20 6,21-11-27,9-6-1,7-3 0,7-2 0,3 0 0,-3 6 0,2 6-3,-14 5 4,-14 11-3,-15 7 2,-12 7 0,-5 0 2,0 0-2,-8 7-1,-25 22 1,-9 4 2,6 5-1,0-2-1,12 5 3,8-7 2,8-3-5,7-5 2,1-6-4,0-5 6,20-8-4,20-3 3,2-4 0,9 0-6,0-11-1,-7-16-5,2-7 8,-2-5-9,-6-1 10,-5-1 0,-11 2 7,-6 5-7,-6 5 7,-10 8-1,0 8 25,0 4-9,0 6-9,-19 3-13,-10 0 2,1 11-2,-4 17 0,5 3 0,11 6-3,4-1 3,12-1 0,0-5-1,22-4 2,21-6-2,17-6-26,14-2-63,10-5-71,4-7-80,4 0-282</inkml:trace>
  <inkml:trace contextRef="#ctx0" brushRef="#br0" timeOffset="15463.4567">19760 777 516,'0'0'130,"0"0"-94,0 0 110,0 0-45,62-127-6,-68 113-32,-21 3-32,-5 8-9,-4 3-8,-4 0-4,-1 2 2,-1 19-6,2 8 2,10 1-8,3 1 1,13-1-3,6-5 3,8-5-1,0-7 1,27-8 1,19-5-2,9 0 0,0-8 2,-1-21-3,0-8 1,-2-11 0,2-10 0,-2-10 3,-2-10-3,-2-5 0,-7 1 0,-9 9 2,-17 19-2,-7 22 13,-8 16 27,0 16-28,-4 0-12,-36 30-19,-12 28 19,-10 17-1,2 17 1,2 8 0,6 11 0,-1 3 2,4-3-7,2-14-4,0-20-118,2-21-372</inkml:trace>
  <inkml:trace contextRef="#ctx0" brushRef="#br0" timeOffset="16724.017">388 2192 447,'0'0'416,"0"0"-409,0 0 26,0 0 47,0 0 1,0 0-52,-49-7-24,14 37 3,-5 14 25,-6 8-15,-3 7 0,5 4-10,3 0 0,8-5-8,12-2 3,10-8-2,11-9-1,0-11 0,5-14-3,28-10-3,15-4 0,15-4-4,3-29-13,-1-9 4,-10-9 5,-14-10 12,-7-3 2,-15 5 1,-15 14 15,-4 16 8,0 14 9,0 15-4,-19 0-29,-6 29-1,-6 16-2,4 7 1,11 4 2,8-1 0,8-3-4,8-8-17,30-11-57,8-11-115,9-14-157</inkml:trace>
  <inkml:trace contextRef="#ctx0" brushRef="#br0" timeOffset="17577.8171">784 2535 877,'0'0'79,"0"0"-73,0 0 70,0 0-12,0 0-22,0 0-36,150-63 1,-105 85-1,-15 6-5,-11 8 2,-19 4-3,0 1 0,-30 4-1,-16-4 3,0-8-2,-1-8 0,5-12 0,11-4-1,15-9 1,11 0 0,5 0 9,5-16-7,30-15-2,14-2-4,11-4-2,11 0 4,6 3-2,-5-2-5,-5 6 8,-14 10-6,-17 7 4,-15 5 0,-14 8 3,-7 0-6,0 0 6,0 11-1,-19 16-4,-7 6 10,-3 3-1,7-2-3,6 0 2,7-3 2,6-4-5,3-8 0,0 0-1,23-4 2,17-6-2,9-5-9,6-4-39,0 0-46,-4-18 32,-5-11 42,-5-8 21,-8-4 12,-4-9 31,-6-2-13,1 3 9,-7 8-10,-9 8 3,-6 16 11,-2 12-4,0 1-9,0 4-25,-6 5-5,-17 23-1,1 8 0,6 5 1,7 3 0,9-2 2,0-2-1,2-7-2,21-8 1,12-9-8,8-9 7,4-7-21,4 0 0,1-4-14,3-19 19,4-10 15,-4-3-2,-3-5 4,-9-6 9,-8 2 1,-15-1-3,-6 4 10,-6 9-16,-3 14 9,-5 7 7,0 12-6,0 0-11,0 15-5,0 26 5,0 11-2,0 6 2,0-2 0,0-4 0,-3-11 1,-18-12-5,-14-14-3,-7-7-16,-10-8-55,-4-3-89,1-30-265</inkml:trace>
  <inkml:trace contextRef="#ctx0" brushRef="#br0" timeOffset="17736.742">1551 1988 1086,'0'0'5,"0"0"-5,0 0-7,0 0-1,0 0-121,0 0-594</inkml:trace>
  <inkml:trace contextRef="#ctx0" brushRef="#br0" timeOffset="19745.6253">3590 2266 512,'0'0'15,"0"0"-8,0 0 40,0 0 7,0 0 41,0 0 30,0 0-48,11 0-8,-11 0-15,0 0-5,-5 0-32,-22 0-12,-17 22-5,-10 15 5,-1 8-5,7 7 0,15 3 0,9-1-1,16-7 1,8-8 0,0-9-3,37-17 8,20-13-3,15 0-2,9-26 1,-7-17 6,-15-8-6,-17-8 25,-18-4 8,-11 1-15,-13 1 3,0 12-15,-8 18-7,-17 12 0,-12 19-3,-5 0-20,-4 29-28,9 5-32,20-1-100,17-11-118</inkml:trace>
  <inkml:trace contextRef="#ctx0" brushRef="#br0" timeOffset="20129.4896">3912 2618 730,'0'0'108,"0"0"-29,0 0 10,0 0-25,0 0-17,125-52-36,-51 52-2,8 0-9,2 0-51,3 0-103,-2 0-335</inkml:trace>
  <inkml:trace contextRef="#ctx0" brushRef="#br0" timeOffset="20009.2343">4277 2084 932,'0'0'22,"0"0"-20,0 0 95,0 0-19,0 0-57,0 0-21,-5 9 0,-23 61 0,-12 15 24,-4 7-13,0 6-7,1-5 9,7-11-13,10-15 0,4-15 0,8-19-12,6-14-22,7-12-50,1-7-98,-4-2 2,-2-22-331</inkml:trace>
  <inkml:trace contextRef="#ctx0" brushRef="#br0" timeOffset="20407.5501">5325 2224 1061,'0'0'34,"0"0"-28,0 0 7,0 0 51,0 0-53,0 0-8,-46 55 5,13 10 12,-8 12 7,-5 3-15,5-7-12,11-4 0,8-15-1,15-8-7,7-13-68,11-9-53,35-11-92,14-13-598</inkml:trace>
  <inkml:trace contextRef="#ctx0" brushRef="#br0" timeOffset="20751.2962">5780 2447 701,'0'0'212,"0"0"-207,0 0 31,0 0 12,0 0 4,0 0-37,93-78-13,-56 105-2,-4 15 0,-10 5 3,-10 4-3,-13 1 4,0-6-4,-9-11 0,-10-11 1,6-11-1,7-9 1,1-4-1,5 0 46,0-4 10,0-28-9,11-5-10,21-12-21,10 1 2,7 0-17,8 7-1,5 8 0,6 14-20,3 12-76,-3 7-60,-7 0-120</inkml:trace>
  <inkml:trace contextRef="#ctx0" brushRef="#br0" timeOffset="21141.2619">6744 2505 589,'0'0'330,"0"0"-330,0 0 59,0 0 35,0 0-37,0 0-28,-101-87-13,65 87-15,-4 0 15,-1 22-12,3 6 12,6 5 0,9 2-15,8 3 6,12-6-7,3 0 0,0-6 0,27-9 4,14-5 0,13-12-1,14 0-2,6-5-2,1-19-7,-11-8 8,-13-8-4,-15 5 8,-15 2-3,-12 14 13,-9 8 14,0 9 38,0 2-53,-23 0-12,-4 18-2,6 12-10,12 3 2,9 0-38,11 0-38,35-3-2,12-9-118,8-5-66,4-12-270</inkml:trace>
  <inkml:trace contextRef="#ctx0" brushRef="#br0" timeOffset="21553.7959">7454 2625 487,'0'0'338,"0"0"-325,0 0 65,14-131 0,-25 107-7,-14 5-25,1 6-11,-5 7-19,-4 6-1,-8 0-5,0 6-6,-5 15 1,7 11-2,4-1 2,11 8-7,10-4 3,14-2-1,0-11 0,14-6 3,27-9 0,15-7-3,5 0 2,9-5-2,-7-25 0,-8-10-2,-10-8 0,-9-5 4,-5-5 0,1 2 0,-8 2-2,-5 10 16,-5 17-4,-9 14 11,-2 11 20,-3 2-36,0 0-7,-8 26-12,-20 15 12,-4 14 5,0 4-5,7 4 2,6-4-5,8-8 1,9-11-7,2-9-46,0-12-35,29-14-78,9-5-64,11-9-384</inkml:trace>
  <inkml:trace contextRef="#ctx0" brushRef="#br0" timeOffset="21801.3412">8155 2110 716,'0'0'102,"0"0"-36,90-129 14,-75 116 36,-11 8-34,-2 5-62,-2 0-17,0 15 3,-6 29-3,-34 18 15,-17 17 23,-14 8-29,-9 3 37,1 3-21,7-4-6,9-8-14,11-15-6,11-10-2,12-16 0,15-10-12,14-11-100,0-7-29,41-9-94,16-3-312</inkml:trace>
  <inkml:trace contextRef="#ctx0" brushRef="#br0" timeOffset="22055.3414">8353 2477 857,'0'0'24,"0"0"-3,0 0 52,0 0 41,0 0-32,0 0-64,60-91-18,-96 97 2,-10 18-2,0 6 1,8 2 0,11 0 2,11 5-3,12-2 0,4 0 0,0 2 4,0-1-4,-5-6 7,-17 0-4,-19-4 12,-26-7-8,-20-11-3,-6-5-4,1-3-25,26 0-216</inkml:trace>
  <inkml:trace contextRef="#ctx0" brushRef="#br0" timeOffset="23967.9729">8688 1864 415,'0'0'20,"0"0"-16,0 0 84,0 0 19,0 0-70,0 0 72,0 0-33,-41 5-13,46-5-24,20 0-18,10-12-19,4 7-2,-1 1 10,-6 4 11,-12 0-18,-6 0 9,-9 23-10,-5 6-2,0 8 11,-19 2-5,-14-3-1,0-4 9,4-10-14,12-6 13,17-5-10,0-4-2,51-4 6,32 1 2,28-3-9,11-1-44,-1 0-184</inkml:trace>
  <inkml:trace contextRef="#ctx0" brushRef="#br0" timeOffset="26699.6881">9758 2481 569,'0'0'91,"0"0"54,0 0-11,0 0-49,0 0 4,0 0-58,-22-99-23,11 98-3,1 1-5,2 0-8,8 9 4,0 11-104,13-8-100,25-8-516</inkml:trace>
  <inkml:trace contextRef="#ctx0" brushRef="#br0" timeOffset="27007.5139">10643 2168 665,'0'0'30,"0"0"-18,0 0-11,0 0 66,0 0-8,-166 117-11,109-54-15,-1 3-10,-2 1 9,7-8-30,4-11 8,11-7-9,12-15 5,11-12-10,11-6 4,4-8-37,0 0-76,12-22-198</inkml:trace>
  <inkml:trace contextRef="#ctx0" brushRef="#br0" timeOffset="27276.0285">10186 2155 395,'0'0'360,"0"0"-346,0 0 44,0 0 40,0 0-63,0 0-24,40-41-7,7 41 4,23 7 15,17 5-14,11-2-8,4-2 11,-5 0-7,-12-3 7,-20-5-12,-24 0 5,-19 0-7,-17 0 7,-5 0 4,0 0 10,-5 0-19,-14 2 0,-3 9-15,8 2-62,1-4-186</inkml:trace>
  <inkml:trace contextRef="#ctx0" brushRef="#br0" timeOffset="28790.5206">11318 2210 745,'0'0'69,"0"0"-66,0 0-2,0 0 50,0 0-45,0 0-1,-35 31-5,-5 27 10,1 9-1,-5 5 4,6 0-12,9-8 2,6-9-3,10-15 0,5-10 3,7-16-3,1-11 0,0-3 6,0 0 28,14-17 39,8-13-66,8-10-3,5-8-2,-1-2 0,6 3-2,3 3 0,-2 11-1,-3 14 1,-7 12-1,-5 7-3,-4 0 3,-5 26-4,-1 14 5,-4 14-1,-5-3 2,-7 0 1,0-16-2,0-6-5,-19-12 3,0-7-9,3-7 7,3-3-2,1 0-26,12-7-19,0-19-49,0-6-47,11-8 56,5-4 85,1-3 6,4-2 15,5 3 29,6 5 37,6 6-10,8 9-5,0 10-26,1 14-27,0 2-1,-5 0-3,-5 20-3,-5 10-3,-10 8 2,-11 2-5,-11 8 7,0 0-5,-11 0-1,-11-3-2,3-14 1,5-11 0,1-12 2,7-6 1,1-2 21,0 0 66,2-9-48,2-14-21,1-5-2,0-3-4,19-7-15,17 1 1,7 2-3,9 5-3,3 7-13,-1 5-14,-7 12-17,-9 4 6,-9 2 8,-12 0-2,-12 0 28,-5 0 1,0 0-8,-13 2 15,-12 8 2,-11 10 17,-1 4 5,7 11 6,3 4 2,13 4-21,11-1-2,3-4 5,9-11-9,26-10 1,8-8 1,7-9-3,6 0 6,-3-2-3,-2-24-3,-11-7 3,-10-12 8,-8-6 21,-10-4-9,-10 6-19,-2 10 3,0 15-8,-27 18 4,-11 6-6,-5 14-9,-2 19 8,13 7-20,21 5-55,11-1-40,21-6-57,34-13-102</inkml:trace>
  <inkml:trace contextRef="#ctx0" brushRef="#br0" timeOffset="29683.2146">12758 2462 827,'0'0'21,"0"0"44,0 0 12,0 0-19,0 0-24,0 0-25,-45-67-6,25 98 1,2 11-2,6 5 1,7 4 9,5-7-8,0-3 0,3-11-4,16-11 0,5-6 3,4-13-3,7 0 0,-5-7-1,2-22-6,-1-9 5,2-5-3,-1-6 5,1-4-2,-1 5 9,-12 9-5,-2 16 13,-13 9 5,-5 13 12,0 1-30,0 7-2,-19 23-6,-5 10 6,6 8 1,9 1-1,9-1-9,0-7 7,32-9-32,15-8-36,10-10-28,11-9-27,-2-5 18,4 0-13,2-19 48,-2-14 72,-4-9 27,-1-5 5,-9-9 38,-12 4-58,-19 6 106,-17 8-45,-8 12-13,0 8 11,-29 13-41,-10 5-22,-5 0 0,-2 11-5,0 18 6,8 5-8,7 7 0,7 4 12,6-4-13,12-1 4,6-14-5,0-5 8,24-10-10,23-6 3,13-5-19,2 0-4,-4-30 8,-10-8 12,-15-5 3,-8 2 3,-10 6 21,-14 9 8,-1 9 18,0 8-15,-6 9-31,-20 0-3,-7 31-2,-8 23 1,-1 14-2,0 18 2,8 12 0,-3 15-3,4 9 2,-8-1 1,-5-11 0,-6-23-5,-6-18 5,-4-20-8,-6-20 6,2-17 0,2-12 3,9 0-1,11-27 7,12-9-1,10-9 14,21-11 20,1-10 23,18-13-25,38-7-24,23-3-8,22-5-6,13 14-1,1 9-11,-9 12-60,-13 16-8,-14 9-65,-16 7-227</inkml:trace>
  <inkml:trace contextRef="#ctx0" brushRef="#br0" timeOffset="30111.443">14169 2052 966,'0'0'8,"0"0"-5,0 0 29,0 0-32,0 0 0,0 0 5,-67 189 6,28-98-5,1 3 8,0-5-7,2-8 3,4-17-10,12-11 0,5-22 3,11-13-3,4-11 3,0-7 9,0 0 23,19-20 20,15-15-53,15-12 1,4-3-4,-1-1 3,3 13-2,-9 12 0,-13 12 2,-8 14-2,-10 0 0,-4 10 0,1 23-1,-1 9 5,7 2-2,-1-1 2,4-9-3,4-5 6,-5-9-7,4-8 0,1-2-3,1-10-72,1 0-242</inkml:trace>
  <inkml:trace contextRef="#ctx0" brushRef="#br0" timeOffset="31041.3647">15564 2246 945,'0'0'19,"0"0"-15,0 0 47,0 0-6,0 0-45,0 0 3,-107 67-3,72-10 6,10 5-5,1 0 8,7-5-8,7-10 0,10-8 1,0-16-1,0-10 2,2-9 2,18-4-4,10 0 18,15-19-12,-1-10 4,5-12-3,-2-4 1,-4-6 9,-3-1-16,-6 2 0,-4 4 7,-11 16-9,-9 11 7,-9 12 11,-1 7 7,0 0-23,-14 18-2,-6 16-2,-3 10 0,9 1 0,11-4 2,3-6 0,3-7 2,24-9-3,13-10 1,9-9 0,7 0 19,-5-14 1,-4-23-8,-5-7 2,-6-12-2,0-6 11,-6-6-21,-6 11-2,-8 8 0,-7 22-16,-9 14-29,0 13-18,0 0-120,0 14-92,0 6-338</inkml:trace>
  <inkml:trace contextRef="#ctx0" brushRef="#br0" timeOffset="32075.7691">16464 1937 901,'0'0'8,"0"0"-7,0 0 79,0 0-6,0 0-65,0 0-9,-10 26 0,-23 55 0,-7 8 0,-2 2 0,1-2-1,3-6 1,5-9 0,3-16 0,9-12 7,8-17-6,9-18 2,4-7-2,0-4 14,0 0 31,9-12-5,24-17-38,13-12-2,8-4-1,7-4 0,3 2 1,0 3-2,-5 15 1,-10 11 0,-16 14-3,-15 4-1,-17 0 3,-1 29-1,0 8 2,-20 11-3,-1 0 4,7-3-1,9-4 0,5-7 2,0-6-2,24-9 0,20-5-7,18-7-9,15-7-55,13 0-46,-1-6 38,-9-16-31,-17-9 91,-9-3 19,-13-2 11,-7-1 30,-11-2 15,-4 1-9,-5 1-6,-9 3 0,-5 2 20,0 7-9,0 1-23,-6 6 7,-13 6-16,-8 10-4,-5 2-11,-6 0 0,1 17-3,2 14-2,6 11 4,9 3-4,10 0 0,7-3 0,3-9-2,0-4 5,10-14-3,12-9 0,6-6 1,5 0 4,4-4-5,4-18 0,-3-8-2,0-2 1,-4 2 1,-8 4 0,-7 8 5,-10 10-8,-6 8 4,-3 0-2,0 4-2,-4 24-11,-9 8 13,3 4 1,6-5 0,4-8 0,0-7 0,17-7-10,19-13-20,13 0-15,7-4-17,2-25-36,-2-8 19,-7-14 3,0-5 23,1-10 21,2-12 27,4-10 5,-4-3 0,-3-3-1,-11 12 1,-11 16 30,-18 27 63,-7 19-15,-2 19-15,0 1-39,-21 25-22,-23 32 4,-8 24 27,-2 9-7,11 5 5,10-8-17,6-2-1,13-9-11,9-10 1,5-12-3,0-14-5,8-15 1,13-14-86,6-11-101,-1-8-278</inkml:trace>
  <inkml:trace contextRef="#ctx0" brushRef="#br0" timeOffset="32205.0361">17897 2271 989,'0'0'65,"0"0"-51,0 0 107,0 0-49,0 0-67,122-25-5,-34 25-40,23 0-130,9-9-886</inkml:trace>
  <inkml:trace contextRef="#ctx0" brushRef="#br0" timeOffset="33778.3456">19011 2344 797,'0'0'56,"0"0"-31,0 0 64,3-120 26,-7 103-55,-14 6-36,-10 5 6,-15 6-22,-15 0-7,-13 6 11,-4 22-9,7 10 10,11 4-13,20 4 0,11-4 4,15-8-2,8-8-2,3-8 0,0-7-3,25-8 3,13-3 10,13 0-10,4-16 7,2-12-6,-5-5 1,-6-5 2,-3-5-1,-9 2-1,-10 9-2,-13 12 5,-4 11 3,-7 8 1,0 1-9,0 10-6,-21 23-6,0 10 12,2 4 0,15-7 1,4-7-4,0-10 3,4-7 0,15-9-1,5-7-1,5 0 2,12 0-3,5-16-1,1-5 0,-1-3 1,0-2 3,-7-4-3,1 1 3,-10 0 0,-8 9 0,-10 10 3,-7 7 4,-5 3-6,0 0-1,0 3-6,-8 20-5,-11 14 11,0 3 0,7 2 1,5-3 1,7-6-2,0-7 0,0-12-1,10-5 3,4-9-2,10 0 1,4 0 0,12-15 2,-1-9-2,5-7-1,-1-7 2,0-3 1,3-3-4,-4 4 1,-5 7 0,-14 14 0,-13 11 0,-7 4 0,-3 4-4,0 0 4,-3 19-10,-11 14 9,-2 8 1,3-1-1,8-2 1,5-3 0,0-5 2,5-8 1,17-6-3,8-8 0,16-4 0,13-4-1,12 0-33,6 0-30,-1-15-6,2-7-1,2-4 23,2-7 17,0-3 21,-2-3 5,-6-1 7,-8 0-2,-12 5 15,-19 3 6,-16 9 58,-15 1 10,-4 6-34,-4 0-26,-31 6-13,-11 7-6,-9 3-10,-5 8 2,0 29-1,4 3-1,10 9 0,13 5 0,13 2 0,9-7 0,11-2-2,0-10 0,4-14-1,22-13-4,2-10-4,5 0 11,4-17-2,1-18 2,3-5-4,-3-6 12,-2 4-8,-8 9 3,-9 10-3,-11 11 31,-6 10-11,-2 2-16,-2 12-4,-29 32-11,-15 16 11,-5 16 0,-1 12-3,0 12-1,-3 1 4,-5 3 0,-4-13 0,3-19-1,1-20 1,8-24 0,1-19 0,10-9 3,5-3 3,10-29 22,6-8 32,10-9-21,10-9-9,0 1-11,35-5-16,14 1-3,19-3-22,8-3-57,19 1-16,-1-2-5,11 2-58,-6-1-177</inkml:trace>
  <inkml:trace contextRef="#ctx0" brushRef="#br0" timeOffset="34227.7895">20952 1992 213,'0'0'606,"0"0"-605,0 0 69,0 0 0,0 0-12,0 0-38,21-44-20,-26 77 4,-19 17 12,-9 10 30,0 8-29,3-3-12,1 3 1,13-10-4,9-5 6,7-10-7,0-8 1,12-14 4,18-8 0,11-7-2,18-6 9,6 0-13,-4-11 4,-4-8 0,-8-10-3,-3-4 9,-3 0-7,-7 2 1,-6 0 1,-8 8-3,-12 4 16,-6 3-3,-4 6 0,0-1-1,0 2-14,-14 3-2,-5 3-3,0 2 2,5 1 3,-2 0 0,5 4-6,3 22 4,7 3 2,1 10 0,9 1-1,24-4 4,10-6 2,3-7-5,0-5-2,-1-7 1,-3-9-92,-9-2-173</inkml:trace>
  <inkml:trace contextRef="#ctx0" brushRef="#br0" timeOffset="37956.3668">798 4541 632,'0'0'17,"0"0"-9,0 0 62,0 0 5,0 0-18,0 0-6,15-126-3,-15 110-2,-13-2-11,-15 0-3,-9 6-9,-12 2-5,-11 5 6,-8 5-4,-1 0-8,2 24-5,7 15-2,11 6-5,16 6 0,17 1 2,13 0-2,3-4 0,13-12 0,20-8 0,13-13 3,11-11-3,11-4 0,1-4 3,-2-29-5,-3-12 2,-4-9 0,-4-11 0,1-13 4,1-10-4,-1-8 0,0-4 3,-7 11-2,-13 22-1,-15 23 0,-13 22 21,-9 16 6,0 6-23,0 6-4,-33 37-10,-16 20 10,-11 14 0,3 5 1,7-3 2,9-5 2,7-6-5,15-12 0,5-14-2,10-8 0,4-13-31,0-11-30,28-5-68,18-5-27,14-2-94,5-22-35</inkml:trace>
  <inkml:trace contextRef="#ctx0" brushRef="#br0" timeOffset="38232.7967">1285 4319 556,'0'0'65,"0"0"13,0 0 42,0 0-19,0 0-31,0 0-40,-8-80-22,-39 110-7,-8 13 22,7 5-6,9 3-6,13 1 7,14-3-18,12-6 4,0-9-5,3-17 1,22-13 0,5-4 10,5-9-4,5-24 11,-6-8 0,-2-9 1,-5-9 4,-4-4-22,0 3 5,-8 5-5,0 18-18,-6 12-7,-1 17-34,-2 8-96,10 0-191</inkml:trace>
  <inkml:trace contextRef="#ctx0" brushRef="#br0" timeOffset="38803.2913">1718 4304 949,'0'0'40,"0"0"-40,0 0 0,0 0 24,0 0 0,0 0 0,-20 59-13,36-54-7,10-3 23,8-2-10,5 0-6,-6-19 0,-7-12-9,-4-3 21,-10-4-4,-10 3-15,-2 6 17,0 9 4,-10 8-11,-18 10-9,-8 2-5,-7 7 0,0 25-1,4 9 2,15 7-6,10-3 5,9-1 0,5-6-4,0-6 5,13-3-1,22-4 0,10-5 6,14-10-4,2-9-2,1-1 0,-2-3 1,-5-23 1,-6-6-2,-9-10 2,-8-1 2,-13-3-1,-5 2-1,-6 6-1,-8 13 8,0 10-4,0 7-4,0 8-1,0 0-13,-3 8 7,3 23-1,0 11 7,0 7-3,17 0 4,2-3-2,-10-12 1,-9-12 0,0-10 2,-23-9-2,-23-3 3,-14 0 4,0 0-5,8 0-4,25 4-39,27 8-167</inkml:trace>
  <inkml:trace contextRef="#ctx0" brushRef="#br0" timeOffset="39322.0878">3104 4286 1097,'0'0'33,"0"0"-33,0 0 21,0 0-2,0 0-16,0 0 9,-66 77 7,39-47-17,5-4 0,6-8-2,8-4-4,3-9-11,5 0-56,0-5-72,0 0-76,19-9-437</inkml:trace>
  <inkml:trace contextRef="#ctx0" brushRef="#br0" timeOffset="39447.6808">3168 4060 848,'0'0'30,"0"0"32,0 0-5,0 0-17,0 0-40,0 0-11,9-72-49,-9 102-106,2-6-634</inkml:trace>
  <inkml:trace contextRef="#ctx0" brushRef="#br0" timeOffset="39727.3068">3694 3920 843,'0'0'179,"0"0"-177,0 0 44,0 0 19,0 0-23,0 0-38,3-30-2,-27 70 1,-11 12 7,-7 7 29,-4 3-7,2 2-14,3-1 19,9-4-25,13-11-9,10-9 10,9-10-13,0-9 0,1-10-4,34-8-95,9-2 0,7 0-101,-7-23-112</inkml:trace>
  <inkml:trace contextRef="#ctx0" brushRef="#br0" timeOffset="39846.5645">3436 4163 915,'0'0'80,"0"0"-71,0 0 17,0 0 24,0 0-34,0 0-16,160-6-2,-59 24-124,-3-9-423</inkml:trace>
  <inkml:trace contextRef="#ctx0" brushRef="#br0" timeOffset="40483.6363">4424 4133 952,'0'0'119,"0"0"-116,0 0 28,0 0 2,0 0-22,133-95-6,-89 98-5,-3 19 2,-11 8-4,-8 4 3,-9 3-1,-13 7 0,0-12 0,-11-3-2,-14-8 2,-2-7-1,5-10 0,6-1 2,11-3 0,5 0 14,0-7 0,11-11 4,24-4-19,9-3 3,19-4-5,12 2 2,5-4-7,5-1-22,-4 1-50,-16 5 13,-18 4 52,-20 7 12,-14 10 2,-12 5 31,-1 0-1,0 0-1,-1 0-18,-23 13-6,-6 16 15,-3 2-10,1 6 8,9-1-9,8 0-4,14 0 2,1-6-2,1-6-5,28-6 7,10-13-5,1-5 6,1 0-7,-5-17 7,-7-18 33,-7-10 4,-13-10 16,-9-1-6,0 8-44,-12 11 5,-4 15-16,3 18-2,5 4-5,8 4-106,0 25-14,21-2-45,31-6-203</inkml:trace>
  <inkml:trace contextRef="#ctx0" brushRef="#br0" timeOffset="40703.5555">5793 3965 369,'0'0'561,"0"0"-551,0 0 105,0 0-21,0 0-54,0 0-39,-24-24 5,-11 69-5,-4 16 31,-1 4-1,10 6-27,0-1 0,6-3-4,9-11-2,-1-9 2,9-18-81,7-16-40,0-13-64,0 0-118</inkml:trace>
  <inkml:trace contextRef="#ctx0" brushRef="#br0" timeOffset="41196.0112">5530 4278 491,'0'0'387,"0"0"-301,0 0 29,0 0-31,0 0-51,0 0-3,0 0-19,158-91-11,-99 91-5,1 9 4,6-1-65,8-2-21,4-6-73,-4 0-10,-7 0-5,-9-2 128,-12-17 47,-18-3 48,-12-1 73,-6 1 52,-10 3-99,0 5 29,0 0-36,-7 6-35,-20-2-9,-3 9 0,-9 1-9,-2 0 14,-3 0 1,-2 15-20,3 12 13,4 3-20,2 5 1,12-1 4,8-4-7,15-1 2,2-7-2,5-7 0,28-8 4,8-7-4,5 0-6,-2-1 5,-3-24-3,-5-1 4,-9-5 1,-11 7 0,-6 9 9,-7 7 5,-3 5 19,0 3-34,0 0-14,-10 22 9,-7 4 3,6 4 1,8-2-2,3-4-10,0-2-39,28-7-13,10-8-52,16-7-58,6 0-59</inkml:trace>
  <inkml:trace contextRef="#ctx0" brushRef="#br0" timeOffset="41563.7599">6448 4184 1008,'0'0'25,"0"0"-15,0 0 25,0 0 23,0 0-23,181-81-21,-113 71-14,3-1-3,3 4-37,0-4-115,-6 3-221</inkml:trace>
  <inkml:trace contextRef="#ctx0" brushRef="#br0" timeOffset="41415.1628">6902 3831 891,'0'0'46,"0"0"31,0 0-23,0 0 14,0 0-68,0 0 6,-22 22-6,-13 30 11,-6 8-1,-2 5 2,2 2-7,3-1 1,4-3-6,0-8-4,8-8 3,2-17-119,8-16-103,5-14-445</inkml:trace>
  <inkml:trace contextRef="#ctx0" brushRef="#br0" timeOffset="41907.2288">7133 4097 207,'0'0'605,"0"0"-589,0 0-6,0 0 45,0 0-3,0 0 17,-18 47-18,42-42-5,9-5 0,4 0-20,-4 0-26,-2-13 7,-2-11-1,-7 1-6,-8-6 13,-6 0-3,-8 6-3,0 3 1,-19 7-6,-20 5-3,-13 8 1,-4 0-3,1 7 0,9 20 3,13 6 0,11 8-2,15 3 5,7-2-3,10 1 0,31-4 2,16-11 1,8-9-3,0-10-25,-2-9-60,-10 0-123,-7-6-123</inkml:trace>
  <inkml:trace contextRef="#ctx0" brushRef="#br0" timeOffset="47893.1828">8571 4001 362,'0'0'235,"0"0"-212,0 0 7,0 0 65,0 0-12,0 0-6,0 0-39,36-30 10,-29 20 5,-3 2-22,0-4 13,-4 3-11,0 0-7,0 2 0,0 2-1,0 0-11,-23 5-9,-8 0-5,-9 0 2,-6 24-4,-3 13 2,7 4 0,5 7-2,14-1 2,7 0 0,11-5-2,5-8 3,0-12-1,11-6 0,21-16 0,14 0 1,6 0-1,10-30-3,-7-8 2,-1-13-4,-9-12 5,-2-11 0,0-7 1,1-12 0,-1 2 0,-12 5-1,-10 15 6,-7 26-6,-11 20 24,-3 17 2,0 8-13,0 5-13,-12 35-19,-22 26 19,-8 21 4,-7 3-2,4 3-3,4-7 1,10-9-2,13-7 2,14-12-22,4-12-21,0-16-15,26-13-114,6-17-47,1 0-419</inkml:trace>
  <inkml:trace contextRef="#ctx0" brushRef="#br0" timeOffset="48156.5899">9034 3953 886,'0'0'22,"0"0"-11,0 0 91,0 0-36,0 0-9,0 0-47,29-40-8,-29 59 3,-5 24-5,-17 13 19,3 6-4,1-5-13,2-4-1,7-11-1,-4-13 2,4-8-4,7-12 2,2-9 0,0 0-1,0 0 1,0 0-14,7-18-37,15-4-115,-2 3-23,1 1-244</inkml:trace>
  <inkml:trace contextRef="#ctx0" brushRef="#br0" timeOffset="48708.9416">9089 4008 594,'0'0'19,"0"0"-2,0 0 95,0 0-11,0 0-58,0 0-8,19-85 15,-19 82 14,0 3 14,0 0-31,0 0-32,0 0-10,-22 10-2,-5 21-3,-1 9 9,4 8-8,7 8 13,10 0-10,4-2-1,3-5 4,0-9-7,13-10 0,11-9 1,4-9 2,4-12 5,4 0-1,2-12-4,0-20-3,1-13 2,1-11-2,1-9 0,-3-10-1,-3 1-3,-7 7 4,-12 16 0,-8 21 3,-5 20-1,-3 9 13,0 1-15,0 10-4,-22 28 2,-5 13 1,2 6 1,3 5-1,9-7 0,8-6 0,5-5-6,0-11-56,0-14-30,19-8-57,7-11-35,4 0-114</inkml:trace>
  <inkml:trace contextRef="#ctx0" brushRef="#br0" timeOffset="49005.5355">9559 4075 681,'0'0'29,"0"0"95,0 0-31,96-127-46,-58 107 14,0 8-29,0 12-11,-3 0-8,-5 16-7,-3 21 1,-10 11 2,-8 6-7,-9-1 3,0-2-5,-12-16 0,-10-8-2,1-12 4,7-11-2,0-4 9,4 0 9,1-8 25,2-14-6,7-7-28,0-7 3,0-3-11,30-2-2,15-2-18,18 5-46,16 0-38,5 11-89,-1 8-93</inkml:trace>
  <inkml:trace contextRef="#ctx0" brushRef="#br0" timeOffset="49287.9882">10357 3905 639,'0'0'161,"0"0"-117,0 0 33,0 0 7,0 0 10,-41 146-42,25-103-30,2 1 1,1-2-20,5-9 0,3-9-3,5-13-4,0-7 1,0-4-39,5 0-35,16-26-17,2-11-8,-4-11 7,0-4 60,0-11 7,0-2-24,0-7 52,-1 6 12,-9 12 60,-1 12 39,-8 21-66,0 13 7,0 8-52,0 3-5,0 27-20,-8 8-36,8-2-162</inkml:trace>
  <inkml:trace contextRef="#ctx0" brushRef="#br0" timeOffset="49669.3456">10622 3916 905,'0'0'67,"0"0"-44,0 0 50,0 0-34,0 0-23,0 0 13,-4 110-16,-15-59-4,3-6-8,3-4 2,4-11-3,4-10 0,2-10 2,3-7-4,0-3 6,0 0-3,0 0 13,8-22-8,14-12-3,11-8-3,5 0 1,3 1-5,6 7 5,-1 8-1,2 10 0,-4 12 0,-11 4 0,-6 0 0,-11 6-4,-4 16 0,-10 8 4,-2 4 0,0 7-1,-9-2 3,-7-1-2,2-5 0,9-8-13,5-2-27,0-6-59,11-9-46,25-3-91</inkml:trace>
  <inkml:trace contextRef="#ctx0" brushRef="#br0" timeOffset="50203.2688">11414 4097 836,'0'0'23,"0"0"33,0 0 27,24-128 23,-24 115-55,-19 10-37,-14 3-3,-5 0-10,-11 22 4,6 15-5,10 3 4,11 6-4,14 0 0,8-10 0,11-6-2,24-7 4,14-13-2,1-5 0,-1-5-8,-4-3 3,-8-20 2,-10-12 3,-1-7 3,-7 0 0,-4 3-3,-4 5 6,-6 12-2,-2 11 20,-3 7 3,0 4-20,0 7-7,-12 27-12,-10 18 12,1 12 0,4 9 3,6 3-5,3 1 2,0-1 0,3-9-2,-1-9 5,-7-12-4,2-16 1,-2-13-1,4-13-1,-1-4 2,-4 0 0,-3 0 2,-8-15 1,-7 3-3,-9 1 0,-11 4 2,-7 7 4,-6 0 1,5 11-6,11 16-1,13 6 1,14 0-2,16-3 1,6-3-45,23-6-67,34-11-86,16-10-353</inkml:trace>
  <inkml:trace contextRef="#ctx0" brushRef="#br0" timeOffset="50599.7892">12837 3889 912,'0'0'67,"0"0"-67,0 0 0,0 0 8,-110 160 19,77-76 4,2 5-12,2 0-18,1-8 3,-4-14-4,2-18 0,0-14-3,5-19-13,-2-12-25,3-4-10,-3-4-25,1-26 19,-3-3 4,4-4 53,3-3 6,9 7 32,8 7 49,5 3-29,5 9-10,25 3-9,14 3-37,15 4-2,12 4 0,8 0-2,5 0-32,-2-1-83,-13-12-244</inkml:trace>
  <inkml:trace contextRef="#ctx0" brushRef="#br0" timeOffset="51216.2748">13154 3859 928,'0'0'26,"0"0"-10,0 0 59,0 0-65,0 0-6,0 0 6,-33 159-1,-10-79 11,-4 0-7,-2-2-11,6-14 0,10-14-2,8-15 6,9-15-11,7-13 7,5-4-2,4-3 13,0 0 4,0-12 17,18-22-32,10-6 3,5-9-5,13-3 0,10 4 0,5 2-1,2 11 1,-7 10-1,-10 17 1,-16 8-6,-5 0 6,-11 3-5,-4 20 5,-10 10-5,0 6 5,0 3 0,0-1 0,0-4 0,0-7 3,0-9-3,0-4 0,0-8 6,14-4-4,14-5 2,9 0 2,4 0-4,1-10 1,-1-17 6,-1-10-9,-4-8 16,-3-3-12,-7 6-3,-12 6 4,-12 7 2,-2 14 43,0 7-36,-24 5-8,-5 3-6,-4 3 5,-2 28-3,7 8 2,6 6-1,11 3 5,11-3-2,0-5 8,0-7 0,11-10-9,19-9-1,9-6-4,21 0-70,10-8-108,9-4-342</inkml:trace>
  <inkml:trace contextRef="#ctx0" brushRef="#br0" timeOffset="52025.3771">14804 3782 708,'0'0'47,"0"0"60,0 0 11,0 0 4,0 0-86,0 0-30,-5-9-2,-36 82 6,0 4 28,6 5-19,1-6-1,10-5-13,0-8 0,8-9-5,5-12 0,5-16 2,6-8-8,0-11-27,0-7-58,-5 0-30,-7-4 60,-7-20-27,-5-6 12,-4 0 76,5 1 2,12 3 20,11 4 57,0 3 13,16 4-50,25 4-23,15 4 1,10 3-15,13-1 5,3 0-10,0-6 0,-1-4 1,-7-4 0,-14 0 1,-14 1-2,-17 7 1,-17 4 5,-10 6 34,-2 1 27,0 0-17,-16 0-47,-25 27-3,-8 17 8,5 7 10,7 1 18,15-3-12,13-3-4,9-11-15,0-11 3,0-7-6,31-8 1,17-9-3,12 0-36,5-5-70,-1-25-17,-7-15-58,-3-14-65,-7-11-105</inkml:trace>
  <inkml:trace contextRef="#ctx0" brushRef="#br0" timeOffset="52917.2685">15481 3911 874,'61'153'62,"-61"-144"-61,-1 7-1,-18 10 59,0 9 11,-3 7-46,-1 0 2,5-2-12,0-2-13,7-8-1,6-10 3,1-7-1,4-9 2,0-4 3,0 0 62,0 0 30,0-17-49,15-11-43,11-7-7,-1 0 2,7-6-3,4 5 1,5 3 0,6 6-1,-1 7-4,-5 10 1,-11 7-8,-8 3-13,-7 0 11,-7 25-13,-8 5 22,0 4 0,-4 2-3,-15-2 7,2-2-1,3-9 2,4-8-3,6-9 3,2-6 0,2 0 9,0 0 2,0-4 9,0-17-17,6-9 0,17 1-3,2-6 0,10-4-1,4-1-3,7-2 4,9 2-2,4 8 1,-2 8-15,-10 10 1,-11 13-9,-17 1 12,-11 0 6,-8 13-7,0 13 12,-12 6 0,-15 5-1,1 1-1,3 1 3,9-5 0,7-4-2,7-5 5,0-8-3,0-5 0,21-7 0,4-5 3,11 0-3,5-1 0,2-17 1,0-4 4,3-4-5,-5-4 0,-3-2 5,-4-3 0,-8 2-4,-9 1 4,-11 6 9,-6 11-6,0 3 19,-4 9-27,-22 3-1,-8 0 0,-4 22-3,5 7 4,9 12 8,11-3-6,13 2 8,0-1 0,33-4-10,13-7 1,8-4-1,3-9-63,3-15-113,5 0-715</inkml:trace>
  <inkml:trace contextRef="#ctx0" brushRef="#br0" timeOffset="52123.7483">15481 3911 628,'0'0'181,"0"0"-85,0 0-91,0 0 5,0 0-10,0 0 5,-75 0-10,75 30-42,0 0-212</inkml:trace>
  <inkml:trace contextRef="#ctx0" brushRef="#br0" timeOffset="53989.3908">17358 3653 1143,'0'0'0,"0"0"-44,0 0 9,0 0-82,0 0-231</inkml:trace>
  <inkml:trace contextRef="#ctx0" brushRef="#br0" timeOffset="53825.7191">17578 4052 789,'0'0'36,"0"0"87,0 0-14,0 0-51,0 0-51,0 0 10,0 0 15,-135 93-19,124-49-3,7-6-7,4-9-1,0-7 3,0-10-4,20-5 0,12-7 13,6 0-13,3 0-1,2-19 0,-4-11-4,-1-1-2,-5-6 5,3-5 0,-2 5-2,-7 9 4,-12 7-1,-7 14 0,-5 4 0,-3 3-5,0 0 5,0 7-9,-20 17 9,-4 6-3,4 0 3,2-4 0,9-7 2,6-4-3,3-8 1,0-4 0,0-3 4,0 0-2,25-3 7,3-14-9,9-7 2,-3-2 0,8-2-2,0-2 0,4 6-1,-5 4 4,-12 7-4,-12 12 1,-15 1-3,-2 4 1,-5 26 3,-20 8-1,-6 6 15,11-2-13,6-9 4,6-7 0,8-8-5,0-6 6,3-12 2,27 0 11,16 0 13,4 0-21,1-12-1,-5-10-3,-7 2-8,-9 2 9,-11 3-9,-9 2-6,-10 6-32,0-5-62,-8-2-200</inkml:trace>
  <inkml:trace contextRef="#ctx0" brushRef="#br0" timeOffset="54597.6655">19153 3986 972,'0'0'0,"0"0"5,0 0 82,0 0-9,0 0-55,0 0-23,-45-25 4,-3 64-4,-1 6 9,7 4-3,8-5 3,6 1-7,14-11-2,9-6 0,5-9 3,0-12-3,9-5 4,20-2-4,12 0 10,6-6-8,-1-13 6,2-7 5,-6-3-13,3-3 4,-6-2 3,-3 1-6,-7 6 5,-12 7-4,-9 11 0,-8 8 20,0 1-16,0 0-6,0 0-8,-12 14 8,-3 10-2,6-1 2,6-1-2,3-4 1,0 3 2,12-3-1,15-6 9,3-8-6,5-4 10,-5 0-5,-2-9 33,-1-16-12,-5-6-27,-6-4 9,2-2-11,4-3-11,1-2-28,14-2-48,13-3-44,12-5-100,14-9-140</inkml:trace>
  <inkml:trace contextRef="#ctx0" brushRef="#br0" timeOffset="55783.2584">20160 3405 921,'0'0'59,"0"0"-41,0 0-8,0 0 21,-153 100 46,85-28-43,-2 8-10,4 1-8,4 1-10,-1-5 15,11-3-9,6-8-10,13-14 9,11-10-10,9-14 0,12-12 0,1-11 4,0-2-2,0-3 4,22 0-7,17-8 17,20-18-16,2-4 1,4-7-1,0 2-1,-2-4 0,-6 5 0,-6 2 5,-15 13-4,-12 9-1,-18 6-1,-6 4-2,0 0-2,0 0 4,-11 26-8,-8 8 9,3 1 0,7-1 1,9-4-1,0-9 0,0-5 1,9-9-1,17 0 0,4-7 2,9 0 5,4 0-7,-2-11 0,0-4 4,2-10-2,-5-2 3,3-6-1,-5-1-4,-6-1 7,-5 2-7,-6 3 0,-8 9 14,-8 7-11,-3 11 34,0 3-22,0 0-15,-17 1-5,-11 20-7,-1 9 12,7 7-1,11-6-8,8 2 9,3-7 0,5-2-1,31-9-4,16-3 5,8-5-1,13-5-4,-7-2-16,-3 0 8,-6-14 2,-9-15 3,-7-1 5,-8-5 3,-6 1 0,-8 1 2,-7 10-1,-7 8 14,-5 8 6,0 7-4,-3 0-17,-22 0-8,-7 8 8,-9 17-2,9 8 9,9 2-7,9 0 0,12-3 2,2-1-3,16-9 1,30-6-2,14-9-8,4-7-78,1 0-18,-3-19-76,-4-11 16,-2-10-39,-4-10-110,0-7 73,2-14 242,-4-6 157,-2-1-85,-6-3 136,-5 11-58,-6 18-3,-10 21 3,-8 13-78,-9 15 27,-4 3-30,0 8-57,-17 35-11,-21 20-1,-8 16 18,-1 10-10,4-1-7,7-7 5,9-11-3,13-11-1,4-18-2,10-13 2,0-12 0,0-8-1,6-7 6,26-1 6,9 0-6,10 0 0,1-12-1,3-11-3,0-2 3,-4 5-4,-13 7 0,-11 8 27,-18 2-7,-7 3 35,-2 0-54,0 7 3,8 15-6,4 9 1,9-2 0,11-8 7,9-8-4,9-9 11,2-4-15,1 0 0,-9-12-44,-16-18-128,-21-14-215</inkml:trace>
  <inkml:trace contextRef="#ctx0" brushRef="#br0" timeOffset="55949.7747">20721 3300 1239,'0'0'0,"0"0"-8,0 0-17,0 0-55,0 0-173</inkml:trace>
  <inkml:trace contextRef="#ctx0" brushRef="#br0" timeOffset="59758.7025">424 5925 742,'0'0'43,"0"0"52,0 0-29,0 0-5,0 0-16,0 0-45,-122 36 71,57 5-13,1 3-37,4-3-2,17-6-14,11-8-5,18-12 0,9-6-9,5-6 1,7-3-79,34 0-19,17-23-38,7-14-458</inkml:trace>
  <inkml:trace contextRef="#ctx0" brushRef="#br0" timeOffset="60163.2695">863 5521 899,'0'0'12,"0"0"-2,0 0 95,0 0 13,0 0-55,0 0-16,56-45-33,-88 85-14,-20 23 0,-21 18 21,-6 1-16,5 0 5,4-2-5,9-8-2,12-11 0,15-8-3,16-20 0,10-10-3,8-12 0,0-4-17,23-7-4,28 0-13,17 0-41,3-15-111,6-7-128</inkml:trace>
  <inkml:trace contextRef="#ctx0" brushRef="#br0" timeOffset="59894.0851">542 5464 906,'0'0'0,"0"0"-28,0 0 16,0 0-67,0 0-44,0 0-120</inkml:trace>
  <inkml:trace contextRef="#ctx0" brushRef="#br0" timeOffset="60598.2315">604 5783 755,'0'0'64,"0"0"-27,153-54 45,-85 37-26,7 7-32,-1 2-24,0 5-36,-7-5-317</inkml:trace>
  <inkml:trace contextRef="#ctx0" brushRef="#br0" timeOffset="60479.3387">1081 5931 854,'0'0'18,"0"0"-17,0 0 53,0 0 27,0 0 6,0 0-36,-50-88-40,4 88-2,0 0 23,3 14-11,10 11-12,11 8-6,8 3-2,12 4 10,2 2 2,0-5-10,15-11 5,-6-14-5,-7-4-3,-2-8 0,0 0-8,-5 0-19,-27-18-52,-7-14-125,-7-10-75,0-5-357</inkml:trace>
  <inkml:trace contextRef="#ctx0" brushRef="#br0" timeOffset="69966.4162">14445 5543 355,'0'0'34,"0"0"-34,0 0-24,0 0 24,0 0-29,0 0-84,0 0 52,114-2 61,-109 1 20,-2-7 43,-3 3-27,0-1-17,0 1 9,0 5-26,0 0 5,0 0-5,0-3 11,0-3 5,2 0-16,7-5 79,-3 1 45,1-5-46,-2 5 69,-1-1-61,1 3-30,-2 3 19,-3 3-23,0 0-2,0 2-25,0 0-20,0 0-1,-8 19-6,-14 16 0,-6 5 7,7 4-3,4-4-1,12 1-3,5-14 2,0-2-3,19-14 1,19-4-16,13-7-45,4 0-132,-1-17-81</inkml:trace>
  <inkml:trace contextRef="#ctx0" brushRef="#br0" timeOffset="70100.1856">14804 5254 701,'0'0'127,"0"0"-124,0 0 13,0 0 2,0 0-18,0 0-8,-42 19-6,42 7-119,4-1-417</inkml:trace>
  <inkml:trace contextRef="#ctx0" brushRef="#br0" timeOffset="71683.3695">15087 5380 669,'0'0'228,"0"0"-213,0 0-12,0 0 45,17 133-6,-21-83 20,-26 4-38,1-5-15,4-10 10,3-11-17,8-12 5,6-10-5,8-6 15,0 0 40,0 0-2,27-17-27,9-16-25,7-6 1,-1-6-4,3 1 0,-3-1-3,-1 7 3,-3 8 0,-11 12-7,-11 11 5,-3 7-12,-7 0 10,-1 16 1,-2 14-3,0 5 4,-2 3 2,7 1 0,2-4 0,9-2 0,6-11 0,10-2 0,3-4 2,8-10 0,4-6-2,6 0 0,2 0-2,-3-20-10,-1-7 12,-13-9-1,-6-7 2,-11 3 1,-4-2-1,-14 8 0,-6 11 11,0 9 6,0 7 8,-15 7-26,-20 0-2,-6 8 2,-2 22-6,5 5 4,11 7 1,12 0-1,11-7 1,4-4 1,5-6 0,27-11 3,10-6-3,17-5 0,6-3 0,6 0-1,-2-11-6,-2-11-6,-4-8 4,-3-4 6,-5-8 2,-4 0 1,-16 2 0,-10 9 5,-16 10-5,-9 9 8,0 8 2,0 4-5,-25 0-5,1 23-5,4 10 2,7 5 2,13 4 1,0-3 0,13-6 2,22-3-2,9-9 0,3-9 0,1-8-4,-4-4 6,-1 0-4,-5-4-3,-2-17 3,-3-3 0,-1-3 2,-4-6 0,-4-3-2,0-5 4,-4 15-2,-10 4 0,-6 11 2,-4 11 8,0 0-10,-3 0-8,-21 12 1,-4 18 7,0 3 5,2-2-5,15-1 1,8-2 9,3-2-7,8-7-3,28-3 3,15-7-3,12-2-10,13-7-15,8 0-59,1 0 11,4-7-18,2-9-30,-4-8 8,-3-4 55,-13-2 58,-12-2 8,-17-1 18,-13 7 24,-15 5 42,-11 4-17,-3 4 28,-5 1-69,-26 7-17,-15 2 3,-14 3 3,-2 3 15,-3 23-17,7 8-8,15 7 0,12 0-13,15 0 5,8-7-2,8-3 5,0-11 0,28-9-8,17-7 0,7-4-1,3 0 3,0-14-2,-4-14 0,-8-4-2,-1-2-1,-5-3 3,-6 11 0,-10 7 1,-9 5 4,-7 12-5,-5 2 0,0 0 0,0 0-2,-1 21 0,-12 10 2,3 1-2,10-1 6,0-1-2,0-7-2,19-3 4,10-7-4,12-5 0,2-5 0,6-3 6,-4 0-4,-2-6 1,-2-12-3,-6-4 1,1-6 3,-2-4-4,-3-1 0,1 0 7,-9 6-4,-5 10 2,-9 5-5,-2 12 1,1 0-5,1 4-12,5 21 16,5 12-4,-1 4 4,-7 4 0,-3-5 0,-8-4 0,0-10 2,0-11-2,-8-3 0,-7-9 0,-3-3 4,-1 0-3,6 0-1,8-3-31,5-10-48,3-1-178,31-4-216</inkml:trace>
  <inkml:trace contextRef="#ctx0" brushRef="#br0" timeOffset="72229.6998">18681 5673 716,'0'0'17,"0"0"104,0 0-33,0 0-10,134 21-56,-102-21 1,-2 0-3,0 0-3,-5-11 16,1-7-5,-8-5-15,-3-6 28,-6 0 0,-2 2-26,-4 2 41,-3 6-30,0 8 1,-3 10-22,-16 1-5,-10 0 0,-7 10-9,3 16 7,1 7-2,7-1 1,12-2 3,13 3 0,0-7 4,17-4 0,21-4-4,14-7 1,12-4 1,2-7-2,4 0 0,-2 0-2,-2-16 5,2-8-5,-3-3 3,-5-6-1,-11 1 4,-10-1-2,-15 6 2,-13 5 2,-8 7 1,-3 6 7,0 7-14,0 2-7,0 0 5,0 12-19,0 18 12,10 7 8,13 7 2,0-1-6,0-2 5,-10-8 0,-13-7-1,0-7 1,-32-8 0,-18-5-2,-12-6-5,2 0-57,9 0-86,23 0-109,20 0-628</inkml:trace>
  <inkml:trace contextRef="#ctx0" brushRef="#br0" timeOffset="74368.6917">-44 7445 980,'0'0'54,"0"0"-34,0 0 73,0 0-62,0 0-15,0 0-15,149-67-2,-91 67-4,9 3-119,0 5-276</inkml:trace>
  <inkml:trace contextRef="#ctx0" brushRef="#br0" timeOffset="74209.8857">492 7166 1014,'0'0'0,"0"0"0,0 0 25,0 0-23,0 0 1,126-92 11,-80 62-11,-5-6 2,-12-5 5,-7-2-6,-16 1 15,-6 11 0,0 3-3,-19 10 10,-14 13-25,-13 5 0,-14 23 2,-5 28-1,-9 23 11,4 14-6,9 6 2,6 4-1,9-8-6,8-10 1,3-7-3,5-10-7,0-11-25,9-17-98,4-12-98,6-21-435</inkml:trace>
  <inkml:trace contextRef="#ctx0" brushRef="#br0" timeOffset="75551.2417">517 7422 1060,'0'0'30,"0"0"-23,0 0 78,0 0-73,0 0-12,0 0 0,119-4 0,-91 26 1,-9 0-1,-11 1 0,-8-7 0,0 0-1,-3-6 3,-15-5-2,7-3 2,-1-2 2,5 0 15,7 0 15,0-13 18,7-8 10,34-8-56,14 2-1,12-2-5,10 3-7,-3 2 6,4 2-22,-21 8 5,-19 6 4,-20 4-5,-13 1 16,-5 3 0,0 0-3,-5 0 4,-18 0-12,-9 19 14,2-1-1,6 4 6,9 3-5,8 1 0,7 0 1,0-5-6,18-4 4,12-5-3,9-11 0,1-1-16,4 0 10,-1-20-2,-10-8 10,-2-7 2,-7-5 0,-6 2 3,-9 1 15,-9 9-10,0 9 33,-8 12-22,-20 7-19,-9 0 0,-8 5-6,5 19 5,8 6-4,18 4 0,14-3-7,0 2-51,37-10-19,7-11-13,6-8-50,6-4 1,-6 0 45,1-23 96,-9-1 3,-4-6 32,-3 2 100,-6 5-9,-10 8-43,-10 5-7,-6 7 31,-3 3-65,0 0-21,0 14-18,-25 18 1,-10 11 31,-6 3-15,5-4 0,4-4-8,13-10-4,8-9 1,6-10-6,5-7 3,0-2 6,0 0 10,15-6 11,18-20-22,8-4-3,5-1-3,1-6-2,5 4-1,-1 4-3,-5 6 0,-13 9-1,-14 9 2,-11 5-8,-8 0-7,0 20-2,0 13 11,-14 4 9,-4-2 0,9-7 0,4 0-4,5-12 9,0-7-5,0-7 0,19-2 2,9 0 0,12-15-2,-2-6 0,9-3-1,7-4-7,1 0-1,2-3 5,0 1-13,-11 9 14,-19 11 3,-13 4 0,-14 6 0,0 0-14,0 20 10,-8 8 2,-3 1 4,3 1 0,6-4-2,2-5 0,0-5 5,29-11-4,7-2 22,2-3-3,-1 0-15,-9-3 8,-4-9-13,-5 3 0,-5 2-1,-1-1-66,6 2-46,3-1-174</inkml:trace>
  <inkml:trace contextRef="#ctx0" brushRef="#br0" timeOffset="76224.8937">4625 7453 924,'0'0'17,"0"0"0,0 0 15,0 0-19,0 0-2,-154 61 7,99-19-4,9-3 12,8-2-20,10-8 3,14-10-5,1-7-1,13-11-3,0-1 15,5 0 3,28 0 28,11 0-36,8-2-7,-1-1 7,-1 3-8,-7 0 7,-10 3-9,-9 8 2,-16 3-3,-8 5 4,-14 2-3,-35 5 17,-10-2-14,-9-5 7,2-6 3,6-4-12,14-5 0,18-4-1,13 0-2,15 0-46,0-19-106,19-15-202</inkml:trace>
  <inkml:trace contextRef="#ctx0" brushRef="#br0" timeOffset="76370.1062">4625 7317 886,'0'0'47,"0"0"-10,0 0 76,0 0-73,121-38-35,-81 47-8,3 15 3,-1 2-56,-1-2-152</inkml:trace>
  <inkml:trace contextRef="#ctx0" brushRef="#br0" timeOffset="76742.9718">5121 7406 968,'0'0'17,"0"0"55,0 0-24,0 0-8,0 0-25,136-71-12,-95 84 5,-3 20-8,-7 8 0,-13 8 1,-18 5 1,0 5-2,-5-7 0,-17-12 0,0-10-4,6-12 6,3-14-2,4-4 12,4 0 10,4-14 57,1-16 29,0-10-64,11-1 2,25-2-36,10 1-4,6 4-6,8 3-3,8 8 0,2 5-49,1 11-51,8 10-36,3 1-135,-3 0-502</inkml:trace>
  <inkml:trace contextRef="#ctx0" brushRef="#br0" timeOffset="77109.8725">6248 7492 932,'0'0'20,"0"0"-16,0 0 71,0 0 15,0 0-41,-135-74-32,90 74 2,-1 26-12,2 6 17,4 6-11,15 4-8,7-3-5,10-6 2,8-3-2,0-11 0,13-3 4,19-11 1,10-5-2,4 0 1,5-18 3,-1-11-5,-1-5 1,-4-2 0,-11 6-2,-12 9 31,-9 8 25,-11 9 5,-2 4-26,0 0-36,0 0-14,0 17 8,-5 9 2,5 2-1,3 0-34,32 0-40,15-2-12,15-8-36,10-4-76,4-12-122</inkml:trace>
  <inkml:trace contextRef="#ctx0" brushRef="#br0" timeOffset="77748.185">6931 7556 814,'0'0'34,"0"0"75,0 0-21,-31-112-15,-13 97-37,-8 6 14,-8 7-17,3 2 10,2 4-7,9 22-26,10 6 1,12 1-11,10 1 4,11 0-2,3-9 1,9-3-3,31-10 7,12-6-4,12-6 1,11 0-4,2-10-6,-3-19 1,-4-8 2,-4-8 3,-1-11 0,0-3 5,-8-4-5,-11 5 0,-18 16 0,-14 17 12,-14 17 6,0 8-8,-30 0-10,-15 23-11,-12 13 7,1 8 4,10 3-2,13-1-3,8-2 5,14-3-3,11-11-6,0-5-70,5-15 6,23-10-29,10 0-48,6-13-51,1-20-56,4-10-172,-2-6 429,7-9 116,3-10-5,7 0-33,6-9 20,-1 4 40,-2 3-97,-4 16 27,-12 21 33,-18 19-9,-14 14-30,-16 0-12,-3 8-46,0 27 30,-27 14 29,-19 16-28,-15 12 10,-14 4-12,-12 5 17,-9 2-29,1-4 4,5-4-5,14-12-19,24-12 1,20-8-2,20-11-11,12-8-39,31-9-47,31-6-35,28-10-147</inkml:trace>
  <inkml:trace contextRef="#ctx0" brushRef="#br0" timeOffset="77972.4864">7926 7492 749,'0'0'113,"0"0"-97,0 0 100,0 0-55,0 0-19,0 0-24,-84-68-14,62 99 2,8 11 3,6 12-8,7 5 15,1 1 0,-5-2-14,-9-8 12,-18-11-12,-23-17 11,-34-11-1,-40-11-8,-29-7-8,-10-26-184</inkml:trace>
  <inkml:trace contextRef="#ctx0" brushRef="#br1" timeOffset="112845.9137">5386 7987 480,'0'0'81,"0"0"-50,0 0 15,0 0 54,0 0 8,0 0-48,-75-34-20,75 34-3,1 0-13,43 0-23,28 0 0,21 0-1,16 0 0,-5 5-2,-15 7-2,-20-3-18,-20 3-52,-30-1-79,-19-8-224</inkml:trace>
  <inkml:trace contextRef="#ctx0" brushRef="#br1" timeOffset="113012.1528">5483 8013 757,'0'0'85,"0"0"-79,0 0 5,0 0 49,212 8-25,-100 3-35,13 7 2,4 0-6,1 0-111,-7-5-688</inkml:trace>
  <inkml:trace contextRef="#ctx0" brushRef="#br0" timeOffset="79199.7657">9978 6966 1039,'0'0'22,"0"0"-18,0 0 32,0 0-4,-173 108-19,121-31 8,6 5-14,5-5-3,8-10-6,6-12 2,7-9-8,4-18-54,6-16-42,1-12-5,-1 0 62,4-23-68,-2-13 27,8-3 88,0-3 51,0 2 91,3 5-50,13 7 6,6 2-21,7 9-41,12 3-2,16 3-33,17 7 3,13 3-4,5 1-5,-4 0-12,-7 0 4,-9 0-3,-20 0 10,-15 0 6,-20 0 0,-15 0 10,-2-2 17,0 0 14,-11 2-21,-24 0-18,-8 5 9,-7 20-11,2 6 11,6 12 1,12-3-12,20 3 11,10-6-11,3-6 0,38-15 9,13-9-1,19-7 12,6-7 30,-5-25-29,-12-11 7,-18-13 37,-19-9-18,-17-6-16,-8 11-31,-5 14 0,-21 28-1,-9 18-43,5 26-75,19 26-109,11 6-315</inkml:trace>
  <inkml:trace contextRef="#ctx0" brushRef="#br0" timeOffset="79470.1709">11695 7305 977,'0'0'3,"0"0"-3,0 0 67,0 0 24,0 0-39,0 0-39,53-9 1,-80 48-7,-6 14 25,-4 3-24,7-3 1,5-3-9,11-9 0,9-8-6,5-8 0,5-10-67,36-10-91,11-5-235</inkml:trace>
  <inkml:trace contextRef="#ctx0" brushRef="#br0" timeOffset="79795.0071">12304 7118 970,'0'0'40,"0"0"-13,0 0 37,0 0-36,0 0-5,0 0-23,-96 32 0,81 3 5,6 3-2,9 2-3,0 0 3,5-5 5,18-3-4,6-4-4,-4-4 2,-9-5-3,-7-1 2,-9-1-1,0-5 0,-33 0 5,-14-6 2,-7-3 3,2-3-10,11 0 1,12 0-1,15 0-3,14-12-20,0-5-93,33-9-156,10-6-73</inkml:trace>
  <inkml:trace contextRef="#ctx0" brushRef="#br0" timeOffset="79898.8241">12449 7083 635,'0'0'98,"0"0"80,160-116-127,-127 103-40,-9 13-11,-2 0-23,2 20-89,-1 7-145</inkml:trace>
  <inkml:trace contextRef="#ctx0" brushRef="#br0" timeOffset="80248.7227">13040 7099 997,'0'0'21,"0"0"61,0 0-33,0 0-23,0 0-24,0 0-1,135 49-1,-129-1 2,-6 5-2,-1 3 0,-31-3 3,-1-8-6,-2-12 3,6-14 0,11-5-3,3-14 7,7 0 6,8 0 27,0-15 50,0-14-32,21-7-14,14-2-3,11-5-27,6 1-8,3 2-3,5 3 0,10 6-41,9 10-49,14 9-88,8 12-86,-5 0-260</inkml:trace>
  <inkml:trace contextRef="#ctx0" brushRef="#br0" timeOffset="80603.2271">13927 7176 969,'0'0'2,"0"0"45,0 0 51,-144-33-39,97 33-15,-7 3-33,7 21 17,6 9-9,7 9-19,12 2 6,13 0-6,9-4 0,0-7-2,12-10 9,23-7-5,9-8-2,2-8-8,2 0 0,-6-16 0,-1-17 8,1-6-5,-9 3 10,-6 2-5,-13 9 7,-9 7 17,-5 11 43,0 7-44,-4 0-23,-16 0 0,-5 17-13,9 7 12,11 2 1,5 0-13,14-2-21,34-2-49,20-3-42,12-8-64,4-10-74,-2-1-258</inkml:trace>
  <inkml:trace contextRef="#ctx0" brushRef="#br0" timeOffset="81030.3086">14512 7303 625,'0'0'188,"0"0"-130,0 0 44,46-126 21,-46 107-62,-4 4-7,-19 2-14,-10 5-23,-9 6 3,0 2-18,-1 0 2,7 16 0,7 10-4,7 5-1,10 2 1,10 0 4,2-3-2,2-5 0,28-6-2,8-12 0,7-5 0,3-2-2,-1-7-10,2-20 5,-5-15 1,1-6 8,-4-12-2,1-6 9,6-4-8,-5-1 20,-4 15 0,-15 20 14,-12 15 48,-10 16-44,-2 5-27,-8 18-12,-25 26-12,-8 15 10,3 5 2,9-4 0,10-12-5,7-7 4,7-12 1,5-7-7,0-12-98,19-5 27,25-5-2,8 0-45,5-15-69,3-15 26,4-12 9,-3-4-149</inkml:trace>
  <inkml:trace contextRef="#ctx0" brushRef="#br0" timeOffset="81503.7271">15656 7052 824,'0'0'32,"0"0"-31,0 0 30,0 0 20,-161-8-27,123 31-17,14 9-5,12 2 4,12 9-6,9 7 11,34 2 1,7 3-12,-4-3 3,-14-8 18,-26-11 9,-12-15 36,-73-18-34,-70-2 13,-67-36-34,-39-14-11,-4-3-285</inkml:trace>
  <inkml:trace contextRef="#ctx0" brushRef="#br0" timeOffset="81262.7889">15368 6729 260,'0'0'108,"139"-192"-52,-82 113 137,-14 25 16,-21 28-72,-12 22-14,-10 4-81,0 1-42,-5 36-2,-31 26 2,-20 23 20,-9 20-1,-6 9-1,-8 6 14,-8 2-28,-9-7 6,-2-11-9,8-14-1,16-15 0,18-19-4,22-15 3,24-16-7,10-14-93,27-8-41,28-4-27,20-16-134</inkml:trace>
  <inkml:trace contextRef="#ctx0" brushRef="#br1" timeOffset="106044.2194">2129 9357 703,'0'0'66,"0"0"-60,0 0 62,0 0 9,0 0-36,0 0-18,48-68 12,-44 65 11,4-2-4,-8 5-15,0 0-18,0 0 10,0 0-19,-4 20 3,-33 19 4,-13 8 6,-17 6 9,-5-3-15,-3-3-5,1-10-2,0-9 6,-1-8-4,11-12-2,7-8 5,11 0-2,13-5-3,6-21 0,9-10 6,14-7-4,4-8-2,0-8 0,22 1 6,16 7-7,3 13 1,0 16-2,-6 14-4,-5 8 3,0 9 3,-3 26-1,4 10 5,-5 10-1,0 1-3,3-1 0,-2-2-3,6-9 3,3-7-49,16-12-108,16-16-127</inkml:trace>
  <inkml:trace contextRef="#ctx0" brushRef="#br1" timeOffset="106426.0371">2900 9503 769,'0'0'121,"0"0"-110,0 0 49,0 0 39,130 23-52,-67-19-40,2 2-7,-6-6-86,-1 0-165</inkml:trace>
  <inkml:trace contextRef="#ctx0" brushRef="#br1" timeOffset="106261.2319">3044 9301 801,'0'0'224,"0"0"-215,0 0-3,0 0 59,0 0-47,0 0-18,45-24 3,-6 35-11,5-1 2,-11 0-90,-9 4-32,-11-5-125</inkml:trace>
  <inkml:trace contextRef="#ctx0" brushRef="#br1" timeOffset="106837.7993">4294 9185 812,'0'0'56,"0"0"-49,0 0 78,0 0 14,0 0-39,0 0-21,-9-58-2,6 58-21,-5 0 5,-6 12-8,-12 19 12,-15 17 108,-6 6-79,-7 7-13,-1-3-11,7-2-22,6-4 4,10-7-12,10-10 4,8-12-12,7-3 2,7-10-21,0 2-87,2-5-107,22-7-8,7 0-150</inkml:trace>
  <inkml:trace contextRef="#ctx0" brushRef="#br1" timeOffset="108198.9802">5183 9175 874,'0'0'4,"0"0"14,0 0 38,0 0 54,0 0-51,0 0-47,12-45-2,7 45-9,8 18-1,1 9 12,1 9-7,-7 0 5,-8 5-10,-12-2 3,-2-7-3,0-4 0,-14-11 0,-5-7-4,3-7 11,2-3-2,1 0 9,8-7 24,5-14 18,0-9-21,0-5-5,22-1 13,7-1-35,4 7 3,3 4-11,2 12 0,8 11-23,5 3-108,1 0-38,-2 14-161</inkml:trace>
  <inkml:trace contextRef="#ctx0" brushRef="#br1" timeOffset="108953.7104">5998 9233 962,'0'0'44,"0"0"-24,0 0 88,0 0-56,0 0-35,0 0 8,-112-89-1,69 89-20,-1 0 13,1 12 4,7 10-20,7 5 10,10 5-6,10-2-3,9-3-2,0-6 4,9-5-4,23-10 0,6-6 0,8 0 17,-2-3-14,0-12 7,-7-6 11,-12 4-12,-11 4 27,-9 4-10,-5 6 10,0 3-24,0 0-12,0 0-2,0 12-16,-5 14 4,5 2-31,0 0-61,22-4-8,24-7-7,11-5-62,8-8 32,4-4-43,4 0 14,-3-18 180,-6-10 10,1-2 156,-8-7-83,-9-1 1,-12 3 53,-14 0-60,-12 7-9,-10 5 17,0 7-1,-13 6-35,-16 5-5,-7 5-28,-5 0-7,3 18 1,5 15 0,6 3-4,11 3-6,8-2 0,8-1-2,0-8 1,0-7 1,19-7 0,13-9-1,6-5-1,11 0-8,5 0-13,1-17 8,-1-10-11,1-11 15,-8-4-2,1-6 5,-4-3 4,-11 3 4,-6 12 0,-16 12-7,-6 13 14,-5 11-2,0 0-5,-29 26-8,-12 15 6,-1 11 2,10 0 0,16 0-5,13-6-11,3-10-25,8-13-58,22-14-18,9-9-93</inkml:trace>
  <inkml:trace contextRef="#ctx0" brushRef="#br1" timeOffset="109283.4419">7782 8593 1005,'0'0'3,"0"0"26,0 0 33,0 0-31,0 0-25,0 0-2,-82 79 39,30-13 1,-18 12 14,-21 20 19,-17 11-37,-12 3 2,0 1-5,8-4-23,16-11 1,16-16-15,20-13 0,21-16-2,14-10 2,23-9-4,2-11-44,14-7-77,29-16-13,17 0 20,10-13-64,9-21-23,9-12-151</inkml:trace>
  <inkml:trace contextRef="#ctx0" brushRef="#br1" timeOffset="109546.9508">7681 9352 701,'0'0'121,"0"0"-47,0 0 37,0 0-12,0 0-88,0 0 16,-148-33-3,116 59-22,7 9 1,6 7-3,11-2 3,5 2 2,3-2-4,0-10 0,0-8 21,0-7-8,0-8 14,-5-3 7,-16-1 5,-12-3-4,-3 0-29,0 0-7,7 0 0,7-14-12,13-4-109,9-6-72,9-8-187</inkml:trace>
  <inkml:trace contextRef="#ctx0" brushRef="#br1" timeOffset="109823.0991">8116 9045 892,'0'0'0,"0"0"2,0 0 50,0 0-32,0 0-11,126 5 5,-121 9 1,-5-2 9,0-2 27,0 0-11,0-4-3,0-2-8,-2 1-9,2 0-9,0 6-10,30 1 9,24 1 7,13 0-17,7-3-40,-9-4-211</inkml:trace>
  <inkml:trace contextRef="#ctx0" brushRef="#br1" timeOffset="115913.7176">13597 9041 199,'0'0'479,"0"0"-470,0 0 110,0 0-20,0 0-41,0 0-30,0-29 1,-11 29-21,-8 7 2,-7 14 23,-10 6 2,4 2-10,4-3-20,9-6-3,5-2 2,9-9 1,5-4-5,0-5 7,0 1-7,16-1 11,20 0 9,12 0 5,5 3-8,3 4-9,-1 3 0,-8 6-6,-13-4-2,-15 3 6,-15-1-6,-4 5 0,-15-2 16,-27 2-15,-10-2 8,-8-4-9,2-5 9,7-3-3,16-3-6,9-2-1,8 0-18,9-4-100,9-22-171</inkml:trace>
  <inkml:trace contextRef="#ctx0" brushRef="#br1" timeOffset="116086.6059">13704 8888 1051,'0'0'14,"0"0"-13,177-9 50,-104 9-14,-4 1-37,-10 13 2,-9 4-2,-10 1-73,-15-1-118,-7-7-542</inkml:trace>
  <inkml:trace contextRef="#ctx0" brushRef="#br1" timeOffset="116767.7883">14479 9008 865,'0'0'110,"0"0"-107,0 0 40,0 0 5,0 0-13,0 0-8,94-31-6,-71 31 3,-4 19-22,-5 11 6,-6 11-3,-4 3-2,-4 3-1,0 0-2,0-11 0,0-10-1,0-12 1,0-9 0,0-5 9,0 0-1,0-4 87,0-23 9,0-12-84,5-7-4,14-2-14,8-3 4,9 3-6,13 7-13,16 11-39,13 12-82,2 14 23,-2 4-52,-14 1-24,-8 12-41,-10-1-148,-12-5 257,-4-7 119,-11 0 275,-4 0-7,-11 0-44,1-3-105,-5-1-9,0 0-21,0 4-44,-5 0-10,-23 0-35,-12 0 0,-9 18 5,-4 11-2,7 2 7,11 6-10,13 0 7,17-5-6,5-1-1,0-7 0,29-10 0,8-8 3,14-6 2,4 0-4,-1-14 4,-11-9-1,-10-3-3,-9-3 5,-12 6 32,-7 7-6,-5 8 2,0 3-12,0 5-22,0 0 0,-14 9-22,4 12 7,6 9-57,4-5-57,15 1 15,31-9-55,10-7-96</inkml:trace>
  <inkml:trace contextRef="#ctx0" brushRef="#br1" timeOffset="117151.1536">16018 9086 643,'0'0'52,"0"0"32,0 0 49,0 0-35,65-116-17,-83 102-24,-15 2-41,-13 8-6,-9 4 20,-2 0-14,2 9 1,6 17 4,16 2-20,14 3 4,12 2-5,7-4 2,0-6-2,19-7 1,19-7-1,8-5 2,6-4 3,4 0-4,-4-16-1,-2-10 2,-4-8 0,-5-8 0,-4 1-2,-12-1 7,-8 9-5,-12 12 9,-5 15 36,0 6-38,-27 2-9,-6 29-15,-3 9 10,10 0 5,14 1-16,12-6-9,0-9-5,17-6-37,21-12-37,12-8-103,12 0-291</inkml:trace>
  <inkml:trace contextRef="#ctx0" brushRef="#br1" timeOffset="117423.1454">16965 8402 1132,'0'0'0,"0"0"-3,0 0 3,0 0 1,0 0 14,-147 110 9,90-33-3,-8 16 24,-5 11-6,1 10 1,-5-2-5,1-13-21,2-15-3,11-20-7,14-12-1,17-13-6,17-11 3,12-6-27,16-9-103,33-13 6,15 0-65,11-22-77</inkml:trace>
  <inkml:trace contextRef="#ctx0" brushRef="#br1" timeOffset="117713.8586">17091 8999 789,'0'0'40,"0"0"-33,0 0 82,0 0-43,0 0-3,0 0-24,-38-73-15,14 73 37,-4 0-16,-2 0 6,0 14-2,1 12-21,4 8 4,11 7 1,8 4-1,6 1-3,0-3-1,0-7-7,0-14 2,1-4 0,-1-10-2,-1 1 5,-34 0 1,-14-4 13,-11 6-20,0-6-2,11 0-29,14-5-163,21 0-503</inkml:trace>
  <inkml:trace contextRef="#ctx0" brushRef="#br1" timeOffset="114262.8717">10098 9008 834,'0'0'14,"0"0"2,0 0 38,0 0-33,0 0-7,0 0-4,-158 48 8,117-4 22,11-3-33,4-1 17,17-6-6,7-4-12,2-8 6,0-8-7,32-6-5,10-8 12,11 0 12,5-15-4,-3-12-16,-2-9 4,-11-6-7,-4 0 1,-6-3-1,-9 11 7,-8 12-5,-7 11 8,-8 8 6,0 3-5,0 0-12,0 12-2,0 20 0,0 12-2,0 5 4,7-1 0,19-7 0,10-7 2,12-8-2,7-10 0,3-11 1,2-5 9,-6 0-6,-5-23 0,-8-10 3,-3-9-4,-2-14 4,2-12-7,0-6 5,-1-2-6,-15 13 4,-16 16-3,-6 21 32,0 16-4,-19 10-5,-12 0-23,-12 31-6,0 17 2,7 8-3,14 2 7,17-2-3,5-2-11,8-6-16,24-9-32,5-12-61,11-8-89,-1-11-183</inkml:trace>
  <inkml:trace contextRef="#ctx0" brushRef="#br1" timeOffset="114644.9246">11392 9352 608,'0'0'8,"0"0"-2,0 0 7,0 0 51,0 0 0,0 0 44,13 5-15,-13-3 1,-15 2-32,-16 10-51,-10 6 7,-7 12 9,1 6-12,1 10 1,8 3-8,8 2-7,16-2 7,12-6-8,2-13 0,19-8-2,18-14 6,13-10-4,9 0 2,6-22 0,-2-15 6,-11-7-6,-6-12-1,-13-8 3,-14-1-1,-6 5 1,-13 14-4,0 20-5,-5 17 5,-27 9-47,-1 9-81,9 14-98,15-3-533</inkml:trace>
  <inkml:trace contextRef="#ctx0" brushRef="#br1" timeOffset="114938.8981">12392 9064 918,'0'0'22,"0"0"-22,0 0 117,0 0-38,0 0-69,166-35 16,-99 30-5,-7 1 11,-19 0-20,-17 4-12,-20-1-8,-4 1-25,-6 0-49,-30 0-45,-13 0-42,-5 0-5,-5 0-276</inkml:trace>
  <inkml:trace contextRef="#ctx0" brushRef="#br1" timeOffset="115073.5027">12392 9064 220,'-52'8'363,"52"-4"-323,0 2 51,30-2 93,15 0-79,15-1-34,-2 0 3,1-3-57,-12 4-17,-11 0-5,-9 3-91,-8-3-160</inkml:trace>
  <inkml:trace contextRef="#ctx0" brushRef="#br1" timeOffset="121448.9119">20212 8842 287,'0'0'363,"0"0"-346,0 0 66,0 0 29,0 0-53,0 0-2,-1-4 5,1 4 5,0 0-32,17-1-9,4-2 3,1 1 8,-3 0-29,-2 2-8,-6 0-2,7 0 1,-4 0-75,-3 0-28,0 2-81,-11 8-163</inkml:trace>
  <inkml:trace contextRef="#ctx0" brushRef="#br1" timeOffset="121604.3398">20212 8842 609,'5'135'81,"-5"-135"-10,30 1 52,5-1-72,9 4-34,-1-3-9,-10 5-8,-5-5-15,-10-1-44,-4 0-179</inkml:trace>
  <inkml:trace contextRef="#ctx0" brushRef="#br1" timeOffset="125624.9288">20864 8811 388,'0'0'151,"0"0"-144,0 0 90,0 0-54,0 0-4,0 0 11,11-43 21,-8 28-31,-3-3-20,0-4 7,0 1-20,0 0 16,0-4 0,0 10-1,0-1 28,0 7 14,0 4-28,0 5-3,0 0-21,0 0-10,-10 15-2,-15 34 0,-13 16 27,-3 13 11,-5 2-11,3-4 2,7-10-25,6-7-4,2-9 0,7-8-4,7-11-43,8-13-204</inkml:trace>
  <inkml:trace contextRef="#ctx0" brushRef="#br1" timeOffset="122476.0747">21191 8545 860,'0'0'30,"0"0"-26,0 0 55,0 0 43,0 0-81,0 0-16,-52 35-3,23 23 8,2 9 13,0 2-18,4-2-3,7-8 1,2-12-3,3-9 0,6-8 0,5-12-83,0-11-165</inkml:trace>
  <inkml:trace contextRef="#ctx0" brushRef="#br1" timeOffset="122797.2167">21319 8662 164,'0'0'823,"0"0"-823,0 0 0,0 0 6,0 0 13,-154-5-14,123 27 2,4 4 3,11 3-9,11-2 7,5 5-3,0 3 25,10 4 9,18 2-36,4 0 5,1-7 2,-6-9-5,-13-10 2,-9-9-3,-5-2 0,-3-3 8,-26-1-10,-9 0-1,-3 0-1,5 0-4,9 0-26,11-14-40,12-7-78,4-8-124</inkml:trace>
  <inkml:trace contextRef="#ctx0" brushRef="#br1" timeOffset="122920.761">21290 8616 725,'0'0'93,"0"0"-89,0 0 30,146-26-18,-115 26-16,-5 0-80,-1 11-533</inkml:trace>
  <inkml:trace contextRef="#ctx0" brushRef="#br1" timeOffset="123277.6144">21736 8571 1065,'0'0'9,"0"0"-7,0 0 22,0 0 40,0 0-57,0 0-5,43-15 5,-26 30-4,-3 7-3,-7 9 1,-7 2 2,0 11-3,0-1 0,-12-1 0,-2-4-4,5-14 5,1-9-1,3-10 0,2-5 3,3 0 1,0 0 14,0 0 21,0-1 18,9-24-31,17-5-25,4-5-2,9-1-8,4 0-34,4 2-46,2 4-86,-6 8-261</inkml:trace>
  <inkml:trace contextRef="#ctx0" brushRef="#br1" timeOffset="123780.42">22275 8634 656,'0'0'90,"0"0"-51,0 0 53,0 0-33,0 0-28,0 0 36,87-40-20,-83 36 3,-2 0 10,-2 0-1,0 4-4,0-2-24,0 2-23,0 0-8,-19 0-3,-17 21-8,-10 10 6,2 8 5,7 6 0,10 6 0,12-10 2,10-7-2,5-9 0,0-12 1,1-9 8,22-4-6,10 0 7,5-2-3,3-17-2,0-6-1,-5-2-4,-3-3 4,-4 0-8,-5 1 3,-10 12 1,-9 9 3,-2 3 0,-3 3-6,0 2 3,0 0-6,0 0 4,0 0-19,0 12 13,0 11 3,0 3 10,0 1-5,0-1 0,14-2-14,14 1-53,13-7-60,16-5-116,8-10-507</inkml:trace>
  <inkml:trace contextRef="#ctx0" brushRef="#br1" timeOffset="124201.045">23131 8683 960,'0'0'4,"0"0"45,0 0 33,0 0-33,0 0-28,-151-68-18,118 68 7,-5 0 8,8 0-10,4 16-2,1 2-5,11 8-1,3 1 2,11 5 2,0-5-4,0-2 5,23-4 1,18-4 11,7-7-14,7-7 2,2-3-4,-2 0 6,-6-18-8,-4-11 1,-4-8 0,-10-8 5,1-6-3,-8-1-1,-10 1 10,-8 10-10,-6 14 6,0 14 16,-1 8-15,-21 5-8,-4 6-12,-5 25 6,4 6 5,6 1-3,5-2-1,16-3 1,0-7-45,8-6-37,29-10-46,13-10-27,2 0-280</inkml:trace>
  <inkml:trace contextRef="#ctx0" brushRef="#br1" timeOffset="124681.2137">23975 8774 833,'0'0'80,"0"0"-22,0 0-3,0 0 22,0 0-69,0 0-5,-151-53-3,119 83 1,16 9 2,13 12 2,3 9-2,5 3 3,17-1 22,-6-8-7,-13-11 19,-3-10-3,-60-8-36,-51-14 17,-53-6-18,-35-5-120,-15-11-730</inkml:trace>
  <inkml:trace contextRef="#ctx0" brushRef="#br1" timeOffset="124456.1314">23692 8404 627,'0'0'98,"84"-146"-42,-49 93 64,-5 19 4,-11 18-11,-13 11-67,-3 5-24,-3 0-19,0 21 1,-26 34 3,-22 27 1,-17 19 6,-9 9 0,-5-5 4,5 1-9,4-6-3,10-13 2,10-11-6,9-19 2,12-10-4,15-12 0,9-9-2,5-9-66,14-7-46,29-10-13,16 0-98,7-18-412</inkml:trace>
  <inkml:trace contextRef="#ctx0" brushRef="#br1" timeOffset="119347.5699">18681 8927 599,'0'0'38,"0"0"-37,0 0 18,0 0 24,0 0-33,0 0-10,3-74-7,-3 74 6,0 0-7,0 0 2,0 0 4,0 0 2,0 0 9,0 0 8,0 0 26,0 0 22,0 0-16,0 0-26,0 0-22,0 0 0,0 0 17,0 0-17,0 0 8,0 0 4,0 0-1,0 0 9,0 0-2,0 0 24,0 0 1,0 0 1,6 0-10,7-12-29,-2 3 1,-3 1 10,-2 0-9,2 3 12,-6 1 13,1-1-31,-3 4 37,0-2-12,0 2-4,0 1 1,0 0-24,-8 7-10,-12 26-1,-14 12 7,4 7 3,7-1 0,8-3 1,6-5 0,6-8-3,3-10 3,0-5-2,0-9-1,17-4 1,7-6 2,12-1 0,7 0 0,3 0 4,1-19-6,-1-5 2,-5-8-12,-3-8 10,-2-4-8,1-6 3,-9-2 7,-4 6-8,-10 12 8,-6 12-2,-6 12 8,-2 6-5,0 4-1,0 0-10,0 4 3,0 22-14,-10 13 21,-1 2 0,3 3 0,7 0 0,1-6 1,0 0-1,11-8 0,12-5 3,12-11-3,3-11 1,8-3-1,4 0 8,-5-8-5,-1-17 0,-6-10 9,-10-11-9,-1-7 5,-13-5 3,-6 3 2,-8 15-2,0 13-6,-30 12-5,-17 15-14,-8 11-51,-1 30-35,14 12-90,13 3-163</inkml:trace>
  <inkml:trace contextRef="#ctx0" brushRef="#br1" timeOffset="120871.1497">19498 9486 559,'0'0'157,"0"0"-82,0 0 25,0 0-35,0 0-41,0 0-11,0-8 0,0 8-11,0 0 4,-5 8 6,4 0-3,1 1 13,0-1 9,0-3-12,14-1 6,8-4-3,2 0 9,-1 0-3,0-9-7,-4-12 15,-4-2-2,-2-7-9,-4 0 3,-4 0-19,-5 3-1,0 8-5,0 7-2,0 7 8,-5 2-9,-12 3-5,-8 0 2,-12 11-8,-4 12 11,3 6-1,5 5 0,3 10 1,10 3-5,2 7 5,4-1-4,0 2 5,0-1-1,-4-1 0,-2 0 3,-2-7-2,-5-4-1,1-8 0,-4-7-4,5-4 4,0-9-10,6-5-39,5-5-47,-1-4 4,1 0-77,5-10-199</inkml:trace>
  <inkml:trace contextRef="#ctx0" brushRef="#br1" timeOffset="121036.1077">19149 9736 819,'0'0'106,"0"0"-102,150-21 47,-82 18 11,-8 3-58,-10 0-4,-15 0-26,-8-2-122,-5-8-586</inkml:trace>
  <inkml:trace contextRef="#ctx0" brushRef="#br1" timeOffset="131828.0991">522 11057 518,'0'0'179,"0"0"-169,0 0 91,0 0 1,0 0-41,0 0-34,0 0 36,9-60-17,-18 60-23,-20 0-2,-16 30-19,-12 14 6,-13 12 19,10 7-22,5 3 6,9-3-11,18-4 6,13-1-4,15-9-2,0-12 0,24-10-2,22-9 4,15-14 10,12-4 18,9 0-14,-6-22 8,-3-5-17,-16-8-2,0-7 8,-11-6-9,-10-6 4,0-3-5,-12-5 0,-5-2 3,-14 8-5,-5 0-1,0 5 3,-19 7-2,-18 11-2,-5 11 1,-9 11-11,1 11 11,-1 0-9,4 25 5,9 16 1,1 7-2,14 8 5,13 2-2,10-2 0,0 0-3,21-9 5,13-9 0,6-7-1,6-10 5,3-8-8,3-5 4,3-8-116,2 0-58,3 0-156</inkml:trace>
  <inkml:trace contextRef="#ctx0" brushRef="#br1" timeOffset="132209.9707">1206 11412 811,'0'0'111,"0"0"-108,0 0 91,0 0-32,0 0 27,125 8-52,-65-8-32,-1 0-5,-1 0-7,4 0-83,-4 0-116,-2-12-514</inkml:trace>
  <inkml:trace contextRef="#ctx0" brushRef="#br1" timeOffset="132024.3039">1254 11291 974,'0'0'16,"0"0"56,0 0 36,0 0-93,0 0-9,137-35-6,-97 35-3,-1 0-4,-1 0-92,-9 0-90,-10 5-114</inkml:trace>
  <inkml:trace contextRef="#ctx0" brushRef="#br1" timeOffset="132607.5312">1946 10961 969,'0'0'0,"0"0"14,0 0 60,0 0-70,0 0 8,92-122-9,-59 101 2,1 5 1,1 5 12,0 4 0,3 7-5,-6 0-13,-4 0 1,-12 9-1,-8 8 3,-8 4 2,0 8-5,-13 5 0,-20 7 3,-8 4-1,-3 6 4,-2-4-5,1 0 8,12-5-3,10-9-6,13-2 1,10-6-2,0-10 3,2 0-4,28-5-6,12-1-59,14 1-60,5-2-136</inkml:trace>
  <inkml:trace contextRef="#ctx0" brushRef="#br1" timeOffset="132932.7164">2071 11811 870,'0'0'22,"0"0"-15,0 0 36,0 0 43,0 0-64,0 0 8,50 0 25,-17 0-27,-2 4-16,-11 3-10,-6 4-2,-6-1 0,-8 2 7,0 2-5,0-3-2,-17-5 1,-2 0 17,3-6-7,3 0 28,4 0 12,4-16 11,5-14-27,0-12-35,24-6-25,26-14-144,17-4-278</inkml:trace>
  <inkml:trace contextRef="#ctx0" brushRef="#br1" timeOffset="140081.127">405 13124 875,'0'0'26,"0"0"-20,0 0 29,0 0 10,0 0 19,0 0-16,0 0-25,-10-74 7,10 74-9,0 0 5,-14 0-10,-13 4-11,-14 17 14,-11 13 13,0 5-3,3 8 1,9 9-23,9 5 8,9 3-15,12-1 3,9-7-3,1-6 0,0-7 0,25-8 0,14-9 2,9-10-1,9-7 0,8-9 3,3 0-5,-7 0 1,-2-18-5,-12-11 4,-6-8-2,-6-7 3,-3-12 0,-4-8 1,-3-9 2,-4-5-3,-2 3 0,-10 2-2,-9 5 2,0 7 0,-4 9 0,-27 12-1,-13 14-4,-3 13 0,-5 12 0,-2 1 4,2 4-8,4 26 8,-1 9 1,11 5-5,5 5 4,6-1-3,13-4 4,9 3-3,5-6 3,0-2 0,34-4 0,8-9-3,12-5-2,8-9-38,6 0-45,-2-8-64,-6-4-101,-9 0-386</inkml:trace>
  <inkml:trace contextRef="#ctx0" brushRef="#br1" timeOffset="140523.4343">1021 13476 861,'0'0'31,"0"0"-13,0 0 70,166 6-60,-126-5-23,-4-1-5,-7 0-91,-12 0-86</inkml:trace>
  <inkml:trace contextRef="#ctx0" brushRef="#br1" timeOffset="140338.006">1129 13247 900,'0'0'9,"0"0"33,0 0 28,0 0-26,0 0-40,0 0 11,148-12-11,-116 12-4,-8 0-38,-15 0-92,-9 4-190</inkml:trace>
  <inkml:trace contextRef="#ctx0" brushRef="#br1" timeOffset="142553.0111">2088 13050 498,'0'0'30,"0"0"46,0 0 12,0-140-1,0 102-31,0 3-12,0 5-3,0 10-13,0 10 27,0 5-13,0 5-2,0 0-12,-22 14-27,-18 21 6,-9 17 8,4 6 0,10 2-1,5-9-12,14-1 2,8-11-4,8-6 3,0-11-3,3-4 0,23-10 3,10-8 4,5 0-5,6-7-2,-1-19 3,-5 0 0,-4-9-3,-7-2 3,-3-1-2,-5 3 8,-8 5-9,-3 8 2,-6 8 10,-5 8-7,0 5 5,0 1-10,0 0-4,0 22 0,-7 15 2,-5 7 2,7 6-2,5-6 5,0 0-3,14-8 0,26-9 2,10-12 0,12-12 0,3-3 14,0-10 6,-5-20-11,-8-11 4,-6-7 7,-5-8 3,-8-6 1,-5-1-12,-9 0-11,-6 11 10,-13 11-10,0 15 11,-14 16 1,-29 10-14,-12 0-1,-10 25-5,2 12 2,11 12 0,14 7-6,20 4-5,18-3-60,0 2-50,29-13-35,9-12-140</inkml:trace>
  <inkml:trace contextRef="#ctx0" brushRef="#br1" timeOffset="143401.1886">2671 13696 609,'0'0'56,"0"0"-14,0 0 76,0 0-53,0 0-40,0 0 29,0-52 6,-17 48-9,-2 4-35,-3 0-11,1 0 5,4 0-2,7 0-8,2 0 9,8 0-9,0 0 0,0 0 1,0 0 2,0 0 1,0 0 8,0 0-3,0 0 19,0 0-18,0 0 1,0 0 3,0 0-10,0 0 2,0 0-1,-1 0-2,-4 4-4,-7 5 1,-4 3 0,-6 9 1,-1-2 2,3 10-3,3 0 0,4 1 4,3 3-4,10-6 0,0 2 0,0-3-3,23-5 1,8-7 2,12-2 0,4-11-6,-1-1 5,-5 0-12,-4-10 12,-7-18-4,0-4 6,-10-8-1,-6-2 1,-6-3 3,-8-2 2,0 3-4,-8 7 1,-17 10-2,-10 7-1,1 11-1,-1 9 0,5 0-23,11 8-30,11 7-115,8 3-170</inkml:trace>
  <inkml:trace contextRef="#ctx0" brushRef="#br1" timeOffset="143978.8148">3277 13039 167,'0'0'689,"0"0"-661,0 0 71,0 0-15,0 0-19,129-31-30,-78 31-29,-5 0-6,-5 0 0,-5 0-59,-6 0-95,-6 0-171</inkml:trace>
  <inkml:trace contextRef="#ctx0" brushRef="#br1" timeOffset="143791.187">3669 12853 604,'0'0'175,"0"0"-168,0 0 64,0 0 10,0 0-27,0 0-27,20-51-14,-22 52-11,-29 28 8,-10 9 33,-7 15-5,1 3-5,-2 4-16,8-1 12,6-4-14,7-6-9,12-5 0,16-9-4,0-4-1,0-10 1,30-5 3,13-9 4,12-6-3,11-1-3,-1 0-6,-10-7-24,-9-10-40,-14-4 0,-12-4-68,-15-1-39,-5-1-150</inkml:trace>
  <inkml:trace contextRef="#ctx0" brushRef="#br1" timeOffset="144751.0969">5190 13246 627,'0'0'24,"0"0"-20,0 0 119,0 0-50,0 0-45,0 0 12,-41-11-9,41 11 17,0 0 2,0-1-5,8-2-8,35 2-21,26-1-10,18 2 19,8 0-24,-3 0 14,-18 0 1,-17 0-11,-21 0-3,-21 0-2,-12 0-5,-3 0 4,-18 2-61,-20 2-77,-9 1-205</inkml:trace>
  <inkml:trace contextRef="#ctx0" brushRef="#br1" timeOffset="145007.616">5549 12956 871,'0'0'22,"0"0"7,0 0 66,0 0-27,0 0-56,0 0-5,26 27 20,-41 24-5,-16 7 21,-6 0-24,4 1-14,5-1-5,1-8 0,8-1-1,6-7-22,13-16-118,0-10-109</inkml:trace>
  <inkml:trace contextRef="#ctx0" brushRef="#br1" timeOffset="145681.2226">5897 13324 732,'0'0'35,"0"0"27,0 0 31,0 0-43,0 0 0,0 0-17,49 0 29,6 0 2,15 0-42,15 0 10,8 0 6,7 0-17,-7 0 23,-12 0-19,-18 0-18,-16 0-3,-18-7-4,-12 4 0,-9 1 0,-8 2-59,0 0-58,0 0-55,-20 16-90</inkml:trace>
  <inkml:trace contextRef="#ctx0" brushRef="#br1" timeOffset="146145.3439">5982 13689 865,'0'0'15,"0"0"29,0 0 63,0 0-68,0 0 29,0 0-20,19-51-4,-9 44 9,-4-1-11,7-1-9,6 3-22,8 2-9,7 1 4,11 3-6,2 0 1,-1 3-2,-4 9 1,-8 6 0,-9-3-2,-11 10 2,-14 2-3,0 6 0,-9 3-9,-28 0 10,-9-1-13,-6 2-5,-1-7 14,-3-3-9,9-6 9,9-5 6,14-7-5,15-4 5,6-5 0,3 4 1,0-4-1,9 2 7,27-2 0,17 1 31,10-1-20,2 0-10,-5 0-8,0 0-1,4 0-90,3 0-110,7 0-414</inkml:trace>
  <inkml:trace contextRef="#ctx0" brushRef="#br1" timeOffset="145417.0097">6667 12935 466,'0'0'351,"0"0"-338,0 0 45,0 0 11,0 0-45,0 0-8,-67 30 28,40 4-19,-1 5 8,1 3-33,3-2 7,1-2-11,-1-1 4,-3-1-31,-5-7-108,-2-9-194</inkml:trace>
  <inkml:trace contextRef="#ctx0" brushRef="#br1" timeOffset="150824.6924">7501 14019 617,'0'0'34,"0"0"26,0 0 18,0 0-42,0 0 46,0 0-57,-16 59 2,16-33-13,0-4 16,21 3 9,9-6-23,0-4 23,6-4-5,2-7-16,2-4 3,-7 0-2,3-4 0,-3-22-15,1-2-4,-3-4-13,-15-3-134,-13 4-381</inkml:trace>
  <inkml:trace contextRef="#ctx0" brushRef="#br1" timeOffset="146925.8809">7947 13013 717,'0'0'29,"0"0"69,0 0-21,0 0-25,0 0 34,0 0-48,0-35-14,-10 35-7,-23 1-17,-18 22 14,-10 10-10,-12 7 14,-1 5-7,-2 0-9,-8-1 14,0-11-15,2-7 4,8-10 8,14-10-13,19-6 8,12 0 21,15 0-24,6-13 30,8-8-5,0-7-12,8-9-11,21-4-1,7-1-6,5-1 0,-3 10 2,0 9-4,-6 10 2,-4 7-3,-1 7 2,0 0-12,-2 19 13,2 10-4,1 5 2,1 8 0,1 0 2,-2-4 0,-2-5-4,0-8 4,-3-6-1,0-6 1,4-7-14,2-3-31,4-3-33,8 0-9,5-9-55,1-12-67,4-5-183</inkml:trace>
  <inkml:trace contextRef="#ctx0" brushRef="#br1" timeOffset="150570.8959">7705 13856 549,'0'0'28,"0"0"43,0 0 4,0 0 6,0 0-6,0 0-54,0 0 11,27-70 8,-26 68 12,-1 2-7,0 0-27,0 0-5,0 0-13,0 17 0,-9 18 0,-7 12 16,-3 5-15,5-2 5,1-5-4,4-8-2,4-4 0,0-11 2,5-4-7,0-6-50,0-6-102,0-6-110</inkml:trace>
  <inkml:trace contextRef="#ctx0" brushRef="#br1" timeOffset="147217.2363">8454 12837 643,'0'0'38,"0"0"-38,0 0 73,0 0 62,0 0-89,0 0 11,59-87-28,-59 87-21,0 0 0,0 15-4,-10 23 31,-18 13 20,-10 11-28,-8 1 13,-2 1-6,3-1-13,11-11 1,11 2-11,10-6-8,13-5 4,0-6-3,0-7-4,22-8 0,13-5-5,16-4-21,9-9-48,8-4-40,-7 0-78,-9-18-198</inkml:trace>
  <inkml:trace contextRef="#ctx0" brushRef="#br1" timeOffset="147421.8829">8280 13076 669,'0'0'108,"0"0"-66,0 0 76,0 0-64,0 0 20,0 0-30,144-64-11,-95 50-27,-3-2-4,-2 2-2,5-2-49,-6-1-92,-7-5-176</inkml:trace>
  <inkml:trace contextRef="#ctx0" brushRef="#br1" timeOffset="147846.9038">9026 12573 625,'0'0'61,"0"0"-41,0 0 101,0 0-37,0 0-27,0 0-6,74-71-19,-61 71-13,1 0-1,2 0-3,1 0-15,-2 0 15,-3 1-8,-1 12-4,-1 4 12,-2 8-12,-8 1 5,0 3-5,-13 3 0,-15 3 3,-4-2-6,2-7 0,3-1 0,10-9 3,6-9-3,6-3 9,5-4 6,0 0 28,0 0 15,28 0-24,29 0-1,21 4-26,9 7-7,-4 3-2,-13 3-119,-18-1-164</inkml:trace>
  <inkml:trace contextRef="#ctx0" brushRef="#br1" timeOffset="167243.6088">12457 13221 299,'0'0'48,"0"0"64,0 0 42,0 0-105,0 0 8,0 0 8,57-120-10,-47 102 7,-2 0-7,-1 3 4,-2-1-18,-5 2 17,0 6-1,0 4-35,0 4-2,-3 0 17,-19 0-26,-11 26-7,-13 12-1,-2 10 1,7 8 8,10-2-10,15 2-2,3-5 0,13-12-2,0-10 2,0-12 0,10-12 2,17-5 0,4 0-1,6-3 6,1-23-2,-2-9-1,-3-5 1,0-6-2,-4-6-2,-1 5 4,-6 4-5,-7 14 0,-6 11 1,-6 10 2,-3 8 2,0 0-5,0 0-13,-9 22 1,-9 11 7,4 6 5,6-1-1,8 1-5,0-4 6,21-4 0,13-8 0,15-13 0,8-10 5,5 0-4,3-17 2,-5-13 2,-2-13-1,-7-7-1,-7-6 8,-4-3 1,-10 3-6,-13 11 7,-9 12 1,-8 11 2,-3 11 12,-30 11-10,-18 0-13,-4 29-7,4 13 2,10 5-1,21 1 0,15 2-11,5-4 5,25-11-73,30-9-57,15-17-63,7-9-164</inkml:trace>
  <inkml:trace contextRef="#ctx0" brushRef="#br1" timeOffset="167647.7999">13663 13069 725,'-129'126'67,"147"-117"-17,36-3 70,13 1-16,7-4-54,-6-2-44,-10-1-6,-12 0-25,-14 0-110,-20 0-367</inkml:trace>
  <inkml:trace contextRef="#ctx0" brushRef="#br1" timeOffset="167507.2705">13663 13069 400,'0'0'410,"0"0"-377,0 0 70,0 0-4,0 0-29,0 0-19,0-7-27,8 4 45,11 3-5,6-4-40,7 4-15,-1 0-9,-2 0-2,-5 0-34,-5 0-74,-5 9-32,-14 2-62,0-3-162</inkml:trace>
  <inkml:trace contextRef="#ctx0" brushRef="#br1" timeOffset="168988.5253">14692 13106 288,'0'0'206,"0"0"-103,0 0-23,0 0 34,0 0-53,0 0-12,46-52 3,-45 48 2,3-3 1,-3 6-14,-1-2 7,0 2 4,0 1-10,0 0 3,-1 0-41,-22 8 1,-10 22-7,-8 12 4,5 5 2,7 5 4,12-2-6,7-3 4,9-5-6,1-11 7,0-6-7,5-13 0,15-4 0,7-8 4,9 0-2,7-8 8,3-20-6,1-7-2,-1-12 1,0-6-3,-3-3 0,-4 4 0,-14 7 4,-7 9-1,-12 14-3,-6 11 0,0 11 10,0 0-10,0 0-13,-20 29 5,-4 11 0,5 5 8,8 6 0,11-1 0,0-6-4,27-6 4,14-13 0,11-10-1,11-9 5,4-6-4,-3 0 0,-5-21 2,-15-16-3,-4-6 4,-12-7 4,-6-2-5,-8 4 3,-12 9 2,-2 11-5,-11 10 2,-25 14-4,-15 4-12,-4 1 6,-1 31 5,9 8-9,15 10 2,21 5-45,11 0-41,5-2-40,30-10-82,6-13-420</inkml:trace>
  <inkml:trace contextRef="#ctx0" brushRef="#br1" timeOffset="169372.4988">15699 13446 797,'0'0'55,"0"0"-34,0 0 53,0 0-31,0 0-27,0 0-15,-8-12 0,-17 35-1,-7 14 5,-1 1 4,4 5-6,4 5 3,9 1 5,8-1-7,8-5 4,0-5-6,8-8 0,16-9 4,4-11-1,1-10 14,2 0 13,-2-6-7,-5-19 16,-4-13-34,-9-3 26,-3-7-3,-8 0-8,0-4-3,-8 6-5,-19 16-14,-6 11 0,0 18-5,4 1-19,10 8-39,16 17-98,3-2-122</inkml:trace>
  <inkml:trace contextRef="#ctx0" brushRef="#br1" timeOffset="169667.0057">16320 13194 925,'0'0'39,"0"0"-37,0 0 99,0 0-78,0 0-22,0 0 31,186 8-30,-107-1 7,-9 0 10,-16-6-18,-26-1 3,-18 0-4,-10 0 2,-4-7-4,-26-1-39,-16 0-64,-7-2-47,4 0-250</inkml:trace>
  <inkml:trace contextRef="#ctx0" brushRef="#br1" timeOffset="169886.1679">16528 13024 805,'0'0'42,"0"0"-16,0 0 111,0 0-28,0 0-91,0 0-16,19 61 16,-47 8 22,-7 8-24,2 2-7,8-7-7,4-15 0,15-14-4,6-9-3,0-8-70,22-13-64,21-13-202</inkml:trace>
  <inkml:trace contextRef="#ctx0" brushRef="#br1" timeOffset="170392.9413">17647 12939 943,'0'0'7,"0"0"6,0 0-4,0 0 14,0 0-20,0 0 12,24 141 5,-62-82 7,-19 6 7,-8-2-26,-4-10-6,4-12 11,5-16-11,9-15 19,14-5 0,8-5-16,9 0 16,10-15-4,5-15-10,5-12 20,0-7-23,24-11-1,11 1-3,-2 3 2,0 8-2,-6 18 0,-10 12 0,-6 18 0,-3 0 0,-3 5-8,6 21 7,7 14-3,1 10 4,3 4 0,1 1 1,6-2-4,2-13 3,3-4 0,-3-18 0,-1-10 3,0-5-2,0-3-1,7 0-3,1-12-3,7-5-56,4-3-29,-4-3-70,4-3-82,-7-1-341</inkml:trace>
  <inkml:trace contextRef="#ctx0" brushRef="#br1" timeOffset="170902.9406">18038 13029 742,'0'0'80,"0"0"-52,0 0 23,164-16 8,-93 16-27,-6 0-21,-14 0 0,-20 4-11,-20 3-33,-11-6-114,-9-1-683</inkml:trace>
  <inkml:trace contextRef="#ctx0" brushRef="#br1" timeOffset="170729.6643">18286 12772 666,'0'0'37,"0"0"107,0 0-78,0 0 1,0 0 9,0 0-53,46-58-21,-46 83 6,0 13 7,-22 12 13,-5 7-7,-3 6 13,0 2-14,1-1-3,5-2-3,6-6 14,0-9-16,12-8-6,6-7-5,0-8 11,0-7-11,14-7 2,10-5 2,4-5 0,9 0-10,0 0-45,5-2-52,-9-11-38,-6-3-102,-12-5-393</inkml:trace>
  <inkml:trace contextRef="#ctx0" brushRef="#br1" timeOffset="154207.9798">3642 15279 845,'0'0'80,"0"0"-79,0 0 34,0 0 18,0 0-8,129 83-38,-100-56-5,-10-4-2,-11 0 1,-8-4-1,0-2 0,-19-5 1,-11-5-5,1-7 6,-1 0-2,3 0 6,8-19 26,7-11 12,12-13 4,0-9-14,28-4-19,23 1-4,17 10-11,6 13-28,0 11-120,-4 9-487</inkml:trace>
  <inkml:trace contextRef="#ctx0" brushRef="#br1" timeOffset="153268.1641">3646 13895 391,'0'0'252,"0"0"-196,0 0 87,0 0-52,0 0-26,0 0 11,13-94-22,-13 94-54,0 5 3,0 20 6,0 10 4,-9 7 17,-9 2-20,-1 2-9,0 1-2,2 1 1,-5-3-27,1-6-101,-14-9-168</inkml:trace>
  <inkml:trace contextRef="#ctx0" brushRef="#br1" timeOffset="153915.7707">3675 14608 256,'0'0'446,"0"0"-438,0 0 148,0 0-32,0 0-57,0 0 2,-21-35-23,21 23-25,15-1 15,8 6-22,6 7-13,2 0 3,-2 0 0,-6 17-4,-8 7 0,-12 11 2,-3 2-6,-10 3 4,-26 3 0,-11-1 2,-4-7-2,5-3 0,8-8 0,16-3 3,19-4-6,3-1-2,3 0-16,33-1 0,7 2-84,-2 2-49,-4-4-100</inkml:trace>
  <inkml:trace contextRef="#ctx0" brushRef="#br1" timeOffset="152205.2056">1962 14390 941,'-116'6'17,"116"-6"15,0 0 44,2 0-59,12 0 7,3 10 0,2 9-20,-4 4-3,-1-1 1,0 1 0,4-8-2,-1 1 0,8-7 2,7-9 1,6 0-1,3 0 0,-5-19 11,-3-14-3,-6-4 16,-8 4-19,-5 3-7,-1 9-31,-7 12-78,2 9-301</inkml:trace>
  <inkml:trace contextRef="#ctx0" brushRef="#br1" timeOffset="151905.0088">1962 14390 371,'0'0'97,"0"0"25,0 0-59,0 0 20,0 0-22,0 0-8,-8-86-1,8 62-7,9-4-3,4 2 21,-2 3-15,2 2-10,-4 7-18,1 4-13,-6 4 14,-1 6-7,-3 0-6,0 0-8,0 16-9,0 19 9,0 10 1,0 3 1,0 0-1,0 0 4,2-7-5,6-4 0,-2-9-10,2-8-52,-3-12-125,0-6-187</inkml:trace>
  <inkml:trace contextRef="#ctx0" brushRef="#br1" timeOffset="152025.6863">1962 14390 941</inkml:trace>
  <inkml:trace contextRef="#ctx0" brushRef="#br1" timeOffset="153556.8532">3261 14318 709,'0'0'151,"0"0"-109,0 0 40,0 0 2,0 0-18,125-18-29,-91 18-18,6 0 15,-7 0-23,-1 11-9,-4 12-1,-9-2 4,5-2-4,-10-3-1,-4-7 0,-3-8 1,0-1 0,10 0 13,2-18 1,3-13-12,2-2 2,-5-5-5,-2 8-36,-1 6-57,-3 13-47,-5 11-45,-8 0-549</inkml:trace>
  <inkml:trace contextRef="#ctx0" brushRef="#br1" timeOffset="184108.2548">5576 14323 649,'0'0'45,"0"0"-37,0 0 99,0 0-26,0 0-43,0 0-27,68-68 11,-68 68-22,-8 7 18,-23 23-2,-14 5 1,-4 8 17,-3-1 10,2-2-19,7-3 6,8-4-7,16-6-17,18-3-2,1-1-3,33-6 4,32-9-1,28 0-1,14-8 2,9 0-6,-1 5-7,-12 8-59,-12 4-124,-19 0-153</inkml:trace>
  <inkml:trace contextRef="#ctx0" brushRef="#br2" timeOffset="214412.8583">5650 15554 859,'0'0'29,"0"0"-17,0 0 68,0 0 5,0 0-32,0 0 4,0 0-8,-6-82-14,-3 82-15,-21 20-16,-27 23 10,-32 20 40,-17 7-15,-1 7-13,15 0-10,30 3-1,29-3-15,21 0 4,12-5-9,27-11 5,29-14 0,27-19-2,24-13 8,13-15-2,7 0-4,-7-15 6,-14-22-5,-16-10 1,-18-9 1,-15-15 4,-16-11-7,-18-7 4,-17-6-4,-6-2 5,-10 7-5,-31 6 0,-6 14 0,-8 22 5,-1 18-5,4 21 4,0 9-4,6 23 1,2 30-4,9 14 4,13 9-1,12 4 0,10-2-2,0-11 0,18-10 2,10-13-6,9-10 5,5-14-56,6-10-131,5-10-39,0 0-142</inkml:trace>
  <inkml:trace contextRef="#ctx0" brushRef="#br2" timeOffset="214646.2462">6787 15775 625,'0'0'364,"0"0"-361,0 0 19,0 0 35,144-18 24,-103 18-41,6 0-24,2 0-8,-6 0-8,-7 0-12,-11 0-57,-7 4-64,-14-1-73,-4-1-412</inkml:trace>
  <inkml:trace contextRef="#ctx0" brushRef="#br2" timeOffset="214803.0425">6796 15906 827,'0'0'34,"0"0"11,0 0 59,0 0 13,0 0-31,157 65-24,-96-64-40,-2-1-22,-9 0-26,-12 0-82,-16-4-116,-11-18-421</inkml:trace>
  <inkml:trace contextRef="#ctx0" brushRef="#br2" timeOffset="215545.5791">8067 15309 824,'0'0'31,"0"0"-18,0 0 76,0-123 5,0 107-24,0 10-11,0 5 17,-2 1-39,-15 9-37,-15 38 5,-15 14 49,-18 18-27,-1 4-12,6-1-14,6-4 0,16-8-1,14-11-7,20-8-65,4-14-80,23-18-82,25-19-182</inkml:trace>
  <inkml:trace contextRef="#ctx0" brushRef="#br2" timeOffset="215891.1109">8479 15420 587,'0'0'512,"0"0"-504,0 0 20,0 0-3,-129 67 10,67-11 17,4 10-27,10 5-8,12-2-17,12-5 2,15-9-1,9-11 2,0-10-3,22-12 0,24-15 2,14-7 8,6-4-6,2-31 1,-10-12 16,-7-13 10,-15-12 11,-12-10-29,-10 1-13,-9 8 9,-5 17-9,0 22-1,0 20-5,0 14-3,0 0-79,0 25-62,8 13 18,16-5-125,17-7-402</inkml:trace>
  <inkml:trace contextRef="#ctx0" brushRef="#br2" timeOffset="216204.3067">9138 15518 174,'0'0'745,"0"0"-731,0 0 59,0 0 27,119-119-35,-119 114-2,-17 5-17,-31 0-42,-12 14-2,-3 23 40,9 10-12,13 12-12,13 3-13,12 4-2,16-9-6,0-7 3,17-11 0,19-14-1,12-15 6,7-10 2,5-1 3,0-32-10,-9-11 14,-18-10 9,-16-11 9,-17-8-22,0 5-6,-14 14-5,-6 18 1,1 24-5,3 12-55,6 15-145,10 21-45,12 1-194</inkml:trace>
  <inkml:trace contextRef="#ctx0" brushRef="#br2" timeOffset="217562.8449">9235 16329 78,'0'0'813,"0"0"-808,-136-14 1,106 14 56,5 0 4,6 0-16,6 0-2,11 0-27,2 0-9,57 10-10,51 2 8,50 4 12,49 2-22,30-7-1,13 5-1,-7-2-17,-27 0 6,-39-1-69,-47-8-136,-48-5-154</inkml:trace>
  <inkml:trace contextRef="#ctx0" brushRef="#br2" timeOffset="217740.5304">9363 16470 805,'0'0'66,"0"0"-65,0 0 18,177 68 42,8-54-1,38-2-45,14-1-15,-2-8-24,-25-3-32,-33 0-183</inkml:trace>
  <inkml:trace contextRef="#ctx0" brushRef="#br2" timeOffset="216543.3938">9887 15569 942,'0'0'3,"0"0"13,57-115 130,-25 96-103,4 9 26,4 10-35,1 7-9,2 32-13,-4 14-6,-15 14-6,-19 5 2,-5 0-2,-8-11 0,-22-12 3,-7-18 1,6-17-4,2-10 9,10-4 72,7-15-20,5-25-12,7-12-15,5-4-17,31-2-1,18 1-16,20 5 0,13 6 0,11 16-41,-1 14-73,-4 16-76,-14 0-59,-9 8-168</inkml:trace>
  <inkml:trace contextRef="#ctx0" brushRef="#br2" timeOffset="216881.1023">11043 15514 544,'0'0'366,"0"0"-343,0 0 129,0 0-80,0 0-27,0 0 3,-117-72 12,66 80-12,1 25-33,9 15-7,7 7-3,8 6-2,11-3-3,14-6 2,1-10-2,9-12 0,21-13 1,14-13-1,5-4 3,5-5-1,2-27 0,-6-8 3,-7-5-5,-7-3 13,-12 7-12,-10 11 12,-8 11 5,-2 13-15,-4 6-3,0 7-2,3 26-6,11 8 3,16 4-54,16-2-105,17-9-30,3-8-79,12-10-408</inkml:trace>
  <inkml:trace contextRef="#ctx0" brushRef="#br2" timeOffset="217238.8889">12018 15617 890,'0'0'35,"0"0"34,-16-125 48,-25 99-73,-10 10 21,-5 11 12,-5 5-23,6 17-25,8 23-8,10 11-14,15 5-5,18 2-1,4-5-1,22-7 2,25-9-10,16-18 7,8-15-16,8-4 12,-1-25-14,-9-26 15,-9-15 1,-15-21 6,-14-16 1,-4-11-2,-11-13 1,-3-1 4,-4 16-5,-6 31 0,-3 37 23,0 44 1,-27 45-16,-18 50-10,-17 37 0,-6 30-3,6 10 3,-1 9-8,-2-6-94,1-20-89,-6-16-115</inkml:trace>
  <inkml:trace contextRef="#ctx0" brushRef="#br1" timeOffset="174637.0329">13701 14884 273,'0'0'2,"0"0"5,0 0 37,0 0 2,0 0 18,128-58 5,-109 36 27,0-3-65,-2-4 19,-1 2-17,-2 3 35,-6 6 5,-3 6-20,-3 7 19,-2 3 16,0 2-56,0 0-11,0 0-21,-2 7 4,-17 23-4,-8 8 7,5 4 10,3-1-14,10 1-2,9-1 5,0-2-5,0-9 2,0-10-6,12-11 5,4-7-2,6-2 10,2-5-10,4-21 5,2-8-2,-1-8-2,2-2-1,3-2 0,-1-2 0,-5 10 0,-9 12 2,-6 13-3,-8 9 1,-5 4 0,0 0 0,0 18-7,0 23 7,0 6 0,1 2 4,24 3-4,10-3 0,14-7 1,8-12 0,8-13 2,0-15-3,-5-2 2,-8-7 2,-6-25 0,-10-6-3,-4-7 3,-4-3 2,-6-4-3,-6 5 0,-8 6 2,-8 12-2,0 8 16,-17 17 4,-21 4-23,-8 4 0,-5 27 2,4 14-2,9 3 2,11 3 2,18 1-2,9-5-2,4-5-9,34-9 7,8-14-72,9-8-103,1-11-190</inkml:trace>
  <inkml:trace contextRef="#ctx0" brushRef="#br1" timeOffset="174908.97">15258 14945 625,'0'0'87,"0"0"76,0 0-57,0 0-11,0 0-42,0 0-9,-3-28-8,17 28-33,35 0 0,17 0 4,13 0 3,-5 0-8,-10 0 0,-23 0-3,-21-2 1,-12-5-45,-8-2-50,0 1-136,-12-2-471</inkml:trace>
  <inkml:trace contextRef="#ctx0" brushRef="#br1" timeOffset="175537.8167">16111 14549 882,'0'0'1,"0"0"32,0 0 54,0 0-31,0 0-19,0 0-34,-22-30-1,-2 51 8,-12 9-1,1 4 20,-1 6-14,9 1-14,8-1 7,11-3-5,7-7-2,1-12-1,0-3 3,14-8 0,13-7-2,3 0 1,6 0 6,5-14-6,-3-5-1,3-8 0,-3-4 4,-2 0-4,-4-5-1,-7 5 0,-7 6 3,-9 12 2,-6 7-5,-3 6 12,0 0-12,0 6-4,-14 25-1,-2 6 5,5 4-2,11 0 3,0-4-1,0-3 0,24-8 3,9-8-3,8-6 0,11-10 0,8-2 12,-1 0-12,-7-22 7,-6-5 2,-13-12-1,-4-7 11,-9-4-9,-9 1-1,-8 8 18,-3 13-15,0 9 22,-25 14-34,-3 5-3,-6 0 0,3 15-5,7 11-7,10 4-48,14 3-74,0-5-69,24-7-316</inkml:trace>
  <inkml:trace contextRef="#ctx0" brushRef="#br1" timeOffset="175859.5832">17276 14737 920,'0'0'0,"0"0"0,0 0 0,0 0 46,-125-31-46,100 43 1,-5 14 24,1 6-20,2 5 16,9 4-1,6 4-12,9-4-1,3-4-7,3-8 4,32-8 8,14-13 0,7-8 26,-4 0-10,-10-22-10,-7-14 8,-16-12 30,-9-4 12,-10 1-24,0 8-35,-18 13-9,-24 14-4,-22 16-47,-12 0-86,-3 25-143</inkml:trace>
  <inkml:trace contextRef="#ctx0" brushRef="#br1" timeOffset="176639.9633">14596 15385 653,'0'0'116,"0"0"-87,0 0 97,0 0-87,0 0-32,0 0 5,-10-5-10,24 5 4,19 0 24,21 0-9,17 0-11,21 0-6,19 6 3,13 2 2,22 3-4,12-1-5,22 3 8,14 1-7,15-2 0,9-1-1,0-5 2,5-2-5,-11-4 6,-29 0-1,-31 0-2,-45-10-4,-42-5 4,-32 6 2,-18 3 33,-15 3 11,0 3-33,0 0-13,0 0-29,-7 9-49,-16 4-27,-4-2-188</inkml:trace>
  <inkml:trace contextRef="#ctx0" brushRef="#br1" timeOffset="177839.3883">15586 15838 330,'0'0'40,"0"0"82,0 0 4,0 0-63,0 0 36,0 0-25,43-89-22,-38 80 2,-4 4 21,3 1-11,-4 4-13,0 0-12,0 0-9,0 0-22,0 0-8,0 0 0,-19 22 0,-19 8 0,-18 7 9,-12-2-8,-1-3 17,-5-4-18,3-7 0,-4-4 2,1-8-1,1-6-1,8-3 0,13 0 6,8-8-8,19-11 2,11-3 0,6-4-1,8 0-4,0-4 5,14 8-1,13 2-2,6 10 3,8 4 0,0 6 1,2 0-1,-1 20 5,0 15-5,3 9 1,6 1 4,6 2-5,3-6 0,-2-8 0,1-13-1,1-9-1,5-11-26,3 0-47,3-8-88,6-22-57,2-12-443</inkml:trace>
  <inkml:trace contextRef="#ctx0" brushRef="#br1" timeOffset="178582.8253">17911 15276 701,'0'0'24,"0"0"158,0 0-86,149 3-37,-95-3 5,-2-10-35,-6-5-7,-1 1-22,-2-1-9,0-1-80,-5-7-118,3-3-518</inkml:trace>
  <inkml:trace contextRef="#ctx0" brushRef="#br1" timeOffset="178394.3622">18019 15062 658,'0'0'105,"0"0"-89,0 0 101,0 0-43,0 0 1,0 0-38,-5-12-16,27 10 32,7 1-15,7-3-3,-4 4-21,-2-7-12,-8 7-3,-3 0 1,-10 0-66,-6 0-83,-3 14-82,0 2-330</inkml:trace>
  <inkml:trace contextRef="#ctx0" brushRef="#br1" timeOffset="179243.9661">18648 14866 729,'0'0'55,"0"0"63,0 0 4,0 0-31,0 0-50,0 0-26,88-30 26,-31 24 36,21 4-30,13 0-30,3 2-17,-14 0-7,-17 0-124,-29 0-228</inkml:trace>
  <inkml:trace contextRef="#ctx0" brushRef="#br1" timeOffset="179009.9136">19052 14660 686,'0'0'30,"0"0"50,0 0 32,0 0-56,0 0 8,0 0-11,18-78-15,-18 78-11,0 0-12,0 0-14,0 0 4,0 7-5,-13 22 0,-15 15 9,-4 5 0,-1 9 15,6-2-6,3 0-18,8-1 11,1-4-9,4-3 1,3-9 7,8-6-4,0-10 8,0-6-12,0-1 3,0-7 5,0 2-10,12-4 2,7 0 5,8-1-6,10 0 2,0-5-3,1-1 8,0 0-16,-3 0-32,-6 0-57,-9-8-68,-3-10-88,-12-6-484</inkml:trace>
  <inkml:trace contextRef="#ctx0" brushRef="#br1" timeOffset="180928.2754">18972 14281 489,'0'0'101,"0"0"-82,0 0 35,0 0 12,0 0-34,0 0 1,-30-5-32,9 7 46,-7 13-6,-7 3-15,-5 7-9,-4 1 9,-3 4-8,-1 10 13,-2 5-19,4 11 4,3 7 2,2 1-17,8-1-1,6-3 0,5-3 3,6-1 2,8 3-3,8 3 12,0-1-10,0 0-1,10 3 3,12-6-5,6-2 1,10 0 1,3-5 0,7-7-3,1-6 3,-2-9-1,9 0 0,4-7 0,4-1 0,7-7 14,-1-5-5,-5-2-3,0-7 13,-5 0-18,0 0 9,0 0-2,-5-16-9,-3-8 4,-7-8-2,-6-5-3,-3-1 7,-4-2-6,1-2 8,-1-4 0,-1-3-6,-1-3 2,-3-3-5,-5-7 0,-3-6 4,-8-3-1,-6-1-3,-2-1 0,-3 1 2,0-2-4,-4 3 4,-19 5-2,-8 7 0,-9 4 0,-18 10-1,-12 9 1,-15 9-10,-16 13 7,-5 14-12,-2 0-4,3 33-45,3 14-84,3 6-157</inkml:trace>
  <inkml:trace contextRef="#ctx0" brushRef="#br1" timeOffset="181799.9357">19065 14219 186,'0'0'9,"0"0"-7,0 0 4,0 0-6,0 0-4,0 0-3,-5-19-66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7:36.01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327 143 238,'0'0'154,"0"0"-149,0 0 134,0 0-36,0 0-86,0 0 138,-17-48-69,12 37-63,3 0 21,-1 3-21,-1 2-4,2-2-4,-3 1 1,2 0 28,0 0-13,3 3-4,0-1 4,-2-2 1,-1 5 7,2-3-9,-3 1-16,4 4 12,-1-3-8,1 3-5,0 0-4,0 0-9,0 0 0,-5 0-1,-4 13-11,-6 18 12,-8 9 1,-4 4 1,-2 8-2,-5 8 0,0-1 0,3 7 0,2-4 6,10-3-9,8-7 3,8-5 0,3-13-7,0-5 2,14-6 0,15-7 3,10-4-8,6-3-2,4-3-43,-4-3-44,0-3-29,-9 0-43,-12 0-134</inkml:trace>
  <inkml:trace contextRef="#ctx0" brushRef="#br0" timeOffset="4870.5449">-103 290 515,'0'0'133,"0"0"-101,0 0 65,0 0-20,0 0-40,0 0-29,0 0 5,51 0 28,-4 0 12,9-3 1,2 3-18,-3 0-1,-6 0-18,-14 0-14,-16 0-6,-13 0-57,-6 0-88,0 7-110</inkml:trace>
  <inkml:trace contextRef="#ctx0" brushRef="#br0" timeOffset="7731.7159">778 343 819,'-132'96'225,"132"-96"-225,0 0 2,19 0-2,19 0 15,8 4-5,-3 0-8,-2-2-2,-8 0-7,-1-2-107,-4 0-164</inkml:trace>
  <inkml:trace contextRef="#ctx0" brushRef="#br0" timeOffset="7533.0525">778 343 748,'0'0'43,"0"0"45,0 0 1,0 0-31,0 0-41,0 0-5,0 0 4,19-19 14,7 16-8,8 2-6,-7 1-9,-7 0-1,-6 0-6,-6 0-4,-5 0 3,-3 0-79,0 1-90,-8 7-218</inkml:trace>
  <inkml:trace contextRef="#ctx0" brushRef="#br0" timeOffset="8182.866">1326 121 818,'0'0'10,"0"0"13,0 0 46,0 0-25,0 0-5,0 0-27,-11-129 18,22 110-1,3 1-10,7 7 7,3 0-12,9 5-9,3 4 2,5 2-1,-6 0-4,-3 0-1,-14 16 7,-8 5-4,-10 5-4,-6 11 0,-35 1 8,-18 2-6,-3-3 3,2-4-5,13-5 4,11-4-4,12-5 0,14-2 2,10-2-4,0-4 8,2 1-6,30-5 4,9-2 0,6-1-4,7 1 0,0 0-10,-1 6-57,-10-4-147,-15 1-552</inkml:trace>
  <inkml:trace contextRef="#ctx0" brushRef="#br0" timeOffset="8520.8454">1326 706 891,'0'0'14,"0"0"-14,0 0 0,0 0 12,0 0-5,0 0 4,100 71-11,-89-50 7,-8 5-4,-3 0-2,0-3-1,-14 0 10,-9-9-10,1-5 0,-1-9 14,1 0 12,6-2 63,3-19-13,8-8-29,5-5 30,0-5-21,19-4-43,13 1-13,4 11-8,7 11-85,-2 10-82,-5 5-626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8:03.84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13722 796 286,'0'0'131,"0"0"-125,0 0 17,0 0 78,0 0-47,0 0-31,4-13-16,-4 7 13,0-8 14,-10 2-33,-10-3 6,-4-2-7,-9-5-4,-5-4 0,-8-2 6,0-2-2,-1 2 6,-2 0-2,1 4-5,1 2 1,-7 3 0,10 2-1,-10-2 1,-1 0 0,-2-2-1,-3 0-7,0 1 7,0 0-2,-2-2 2,-3 0 1,-4-1 4,-1-2-3,1 3-1,4-3 3,2 2 2,7-3-5,7 6 7,4 6 17,0 0-24,7 8 12,5 1-9,6 5 5,2 0-2,-2 0-6,-4 5 0,-6 8 0,-7-2 0,-7-3 3,1-5-6,-5 1 3,7-4 0,2 0 0,2 1 2,11 5-2,4-1 0,6 2 1,1 0-4,1 4 9,-6-3-8,-9-1 2,-2 4 0,-10-6-5,-1-2 10,2 1-7,-2-2 2,5-1-1,0 2 0,-1-3 0,-5 0 1,-1 0 0,-3 0-3,1 0 3,-1 0 2,-1 0-2,-2-6 1,1-1-1,4 3 0,2-1-1,-1 4 1,-1-1 0,1 2 0,-2 0 1,-3 0-2,3 0 1,-7 0 0,4 0-2,6 0 4,-1 0-2,5 0 2,0-7 2,-1-1 0,0 0-2,-7-4-2,-1 2 19,-5-5-17,-10 5-1,-11-1 0,-7 1 1,-5 0-4,-2-1 0,9-1 2,0-1-1,-3-4 2,-7 1 0,-2 1-1,4 0 5,3 9-1,12 6 11,3 0 0,3 0-7,2 13-7,-3 5-1,-4 6 0,2 0 2,-6 2-3,3 0 2,-3 1 0,-3 2-1,-7-7-1,-3 1 1,-9 0 0,4-1 1,1 3-2,1 1 1,5 4 0,-1 3 0,-4-1 0,-1-5 0,-1-2-2,-6-6 4,-4-1-5,-1-5 3,2-4 0,0-1 0,-3-4 2,0-4-2,-7 0 1,-4 0 1,-2-1-2,2-13 0,6 3 1,1 3 7,6 4-7,1-1 16,3 5-10,5 0-1,-1 0-11,0 0 6,-6 0-1,-7-4 0,-1 1 4,-5-3-3,-1-1-1,2-1 1,1-1-1,12-1 11,11 1 15,10 0 3,14 7-17,5 2-6,4 0 2,4 0-2,-1 11-12,-3 4 6,6 2 0,-1-2-2,6 0 3,1 2-1,5 2 0,0 0 1,4 2-2,-1 3 1,0 2 0,-2 0-1,-4-1 4,-4-2-1,-3-2-2,-8-2 3,0-4-2,-6-2-1,-6-3 0,-1 1-1,-4-1-2,-4 1 3,-1-3 4,-1-4-1,4 2-6,2 2 2,4 0 1,-2 0-4,-5 6 5,0-4-2,0 2 1,1 0 0,-3-2-3,2 2 3,1-3 0,-1-1-2,5 4 4,-5-1-3,-3 4 1,-1-2 0,4 4 2,8-3-2,11 2 0,12 1-3,15-1 6,11-2-3,11 0 0,7-2-1,1-1 0,6-4 1,-1-3 0,1-1-2,-2-2 5,-3-1-3,1 0 2,-2 0-1,3 0 6,4 0-5,1 0 6,0-1-2,0-3-6,0-4-3,0 0-18,1 2-39,-1-5-80,0-3-293</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5:48:43.634"/>
    </inkml:context>
    <inkml:brush xml:id="br0">
      <inkml:brushProperty name="width" value="0.06667" units="cm"/>
      <inkml:brushProperty name="height" value="0.06667" units="cm"/>
      <inkml:brushProperty name="fitToCurve" value="1"/>
    </inkml:brush>
  </inkml:definitions>
  <inkml:trace contextRef="#ctx0" brushRef="#br0">162 91 613,'0'0'81,"0"0"-54,0 0 4,0 0 48,0 0-9,0 0-31,-79-92 2,74 92-1,4 0-11,-7 0-15,-3 36-14,-10 20 0,2 14-2,5 9 5,13-7-4,1-10 1,11-9-2,20-13 2,15-10 0,5-17-1,6-13 0,6-1 0,-2-37 0,-4-9 1,-6-10-5,-10-8 5,-14 1 0,-11 6 0,-8 13 6,-8 16 2,0 18 9,0 8 8,0 3 0,0 25-25,0 26-2,-4 19 2,4 0 0,0-9-2,27-11-1,11-10 3,13-12 0,8-12-2,13-16 2,3 0 0,1-26-3,-8-17 7,-16-5-3,-11-11-1,-13-2 0,-14-4 2,-6 7 1,-8 6 8,0 12 0,-14 14-5,-13 16 10,-4 10-2,-2 13-13,1 30-2,8 16 1,19 9-3,5-7 2,57-4-22,38-20-21,24-18-118,10-19-352</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8:34:08.6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-380-236 213,'0'0'31,"0"0"-8,0 0 60,0 0-20,0 0 5,0 0-9,0 0-13,-32-73-1,27 61 6,3 6 1,-1 3-14,3 1 4,-2 2-10,2 0-19,-5 0-13,-10 29 2,-14 28-2,-4 10 0,-8 9 1,1 0 6,6-8-5,4-5 0,10-16 0,5-7 1,5-14-6,5-11 6,1-5-3,4-9 0,0-1-26,0 0-21,0 0-16,0 0-1,0-17 1,0-7-49,0 0 96,0 2 16,0-1 6,0 3-6,0-4 22,-1 3 16,-3 2-2,1-1 6,3 9-10,0 2-7,0 2-2,0 7 3,-2 0-3,2 0-14,-3 0 1,1 0-10,-6 12 0,-2 23 2,-5 8 3,4 7 2,1-2 0,9-9-7,1-6 8,0-10-8,0-11 0,0-12 1,0 0 3,11 0 18,18-12 37,6-18-25,4-3-25,-4-6-4,-4 15-5,-3 6-27,1 9-117,-9 9-157</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19:00.441"/>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57 1 1003,'0'0'164,"0"0"-163,0 0 60,0 0 65,0 0-77,0 0-49,-31-5-20,24 35 11,-2 1-67,-1-4-236</inkml:trace>
  <inkml:trace contextRef="#ctx0" brushRef="#br0" timeOffset="155.3622">-188 402 989,'0'0'54,"0"0"-22,0 0 88,0 0-36,0 0-84,0 0-89,0-22-231</inkml:trace>
  <inkml:trace contextRef="#ctx0" brushRef="#br0" timeOffset="-188.3803">-935 162 1067,'0'0'59,"0"0"-59,0 0 56,-19-131 22,46 108-37,12 0-23,12 11-14,-2 9-2,-5 3-4,-8 0-1,-13 14-6,-12 16 9,-11 13-4,0 10 4,-24 4 0,-22 2 2,-9-6 2,-2-4-3,6-9-1,13-9 5,11-8-5,18-9 2,7-5 0,2-5-2,10-4 3,33 0 4,21 0-1,25 0-6,4 0-127,4-16-118,-9-11-524</inkml:trace>
  <inkml:trace contextRef="#ctx0" brushRef="#br0" timeOffset="-749.8013">-1484-197 963,'0'0'34,"0"0"-19,0 0 108,0 0-50,0 0 10,-129-92-42,88 97-31,-11 32 1,-13 17-1,-5 15-10,2 9 7,11 6-7,16 2-1,22-4-3,19-6-6,15-11 7,40-14-9,19-16-2,15-16-6,4-19 10,-5 0 10,-5-30 11,-12-15 1,-18-16 22,-15-11 2,-19-10 2,-19-7-5,0 1-12,-22 6-9,-16 14-10,-4 16-2,4 22-3,1 24-11,4 6-48,-2 27-89,5 21-29,5 2-58,5-3-207</inkml:trace>
  <inkml:trace contextRef="#ctx0" brushRef="#br0" timeOffset="-547.891">-1841 159 794,'0'0'75,"0"0"-3,0 0 46,0 0-12,0 0-25,135-42-9,-102 47-27,-8 24-32,0 12-11,-9 7 2,-3 11-4,1 1 0,0-2-2,4-4-68,5-15-93,6-13-105</inkml:trace>
  <inkml:trace contextRef="#ctx0" brushRef="#br1" timeOffset="311603.9071">4392 1789 931,'0'0'33,"0"0"-33,0 0 13,0 0 0,0 0 9,146 34-9,-115 6-5,-8 6-2,-12 8-3,-11-2 2,0-4 0,-10-5-3,-17-10 8,2-12-6,6-7 27,6-9 18,9-5-5,4 0 55,0-15-6,0-23-38,14-12-21,13-6-22,9-5 0,11 2-12,9 7-2,9 10-28,1 17-88,-1 11-83,-7 11-121</inkml:trace>
  <inkml:trace contextRef="#ctx0" brushRef="#br1" timeOffset="312009.8825">5255 1766 144,'0'0'777,"0"0"-765,0 0 8,0 0 75,0 0-48,0 0-27,-132-25-7,97 50-12,-5 11 5,10 6 5,3 6-7,13 2-6,9-3 2,5-2-4,10-5 3,26-13-16,9-6-16,8-13 13,-2-8 1,-1 0 18,-7-20 0,-5-12 1,-5-6 1,-11-2-1,-7 8 13,-11 8 22,-4 11 6,0 8 6,0 5-20,-9 0-23,-5 12-8,4 17 2,7 8-4,3 4 1,16-2-48,22-8-77,12-10-143</inkml:trace>
  <inkml:trace contextRef="#ctx0" brushRef="#br1" timeOffset="312442.9693">6090 1664 984,'0'0'18,"0"0"5,-123-37 79,88 37-56,0 11-24,0 22-7,-1 11 16,7 5-6,6 6-13,10 1-10,13-1-2,0-8 0,0-10 0,19-7-6,14-11 1,11-11-16,5-8-1,7 0 8,-1-15-5,-1-19 19,-5-16-3,0-8 5,-2-8-2,-1-11 0,-8 0 3,-16 6 8,-11 16 0,-11 21 12,0 23 22,0 11-29,-9 5-13,-20 34-3,-4 20 0,5 9 0,5 11 0,17 6-4,6-3 1,0-8-24,0-12-22,6-15-57,9-15-138,8-23-501</inkml:trace>
  <inkml:trace contextRef="#ctx0" brushRef="#br1" timeOffset="312729.3358">6976 1187 1143,'0'0'2,"0"0"-4,0 0-8,0 0 10,-22 116 41,2-25-7,-7 17 16,-9 13-33,-15 11 7,-11 4 2,-7-1 3,-4-13-6,5-15-22,5-22 1,8-13-4,14-14 2,17-13-59,19-7-58,5-13-51,27-10-109,25-9-436</inkml:trace>
  <inkml:trace contextRef="#ctx0" brushRef="#br1" timeOffset="313021.8393">7177 2050 730,'0'0'309,"0"0"-307,0 0 11,0 0 61,0 0-33,0 0-41,-122-52 1,122 84-3,0 9 3,13 6-2,12 8 1,2-2 0,-3 3 6,-15-3-4,-9-6 13,0-7-7,-34-4-3,-12-13 10,-13-7-8,2-15-5,1-1 6,7 0-5,15-14-6,17-11-19,17-6-86,9-9-169</inkml:trace>
  <inkml:trace contextRef="#ctx0" brushRef="#br1" timeOffset="313323.5945">7615 1574 900,'0'0'0,"0"0"7,136-18-6,-90 18 26,-13 0 6,-6 8 5,-11 12-9,-13 4-18,-3 2 21,-13 9 3,-30-3 22,-2 1-31,7-3 15,11-12-1,17-10-15,10 2-10,0-2-15,33 3 11,35 4-22,24-1-13,8-9-171,-4-5-616</inkml:trace>
  <inkml:trace contextRef="#ctx0" brushRef="#br1" timeOffset="309953.4129">494 1836 825,'0'0'27,"0"0"-25,0 0 35,0 0 62,42-114-35,-34 101-28,0 5 0,-3 8-16,-4 0-8,-1 0-6,0 0-2,0 28-4,-4 15 2,-28 19 2,-8 8 7,-10 0-10,-5 1 4,-9-1-4,-7-7 1,-8-11-1,-12-7-1,-6-13 1,-1-16 0,5-7 2,4-9-3,15 0 2,9-4 0,13-19 6,16-10 24,17-6-13,14-9 2,5-14-20,21-2 1,23-1-2,3 11-1,4 14-3,-1 14 4,1 12-2,-2 14-1,6 0-6,-1 18 9,-3 18 0,-2 14-3,-3 6 0,-10 4 3,-3 3-1,-5-6-4,-1-1 7,0-10-3,-3-8 1,8-8-4,1-14-16,9-6-24,18-10-69,15 0-58,13-12-118</inkml:trace>
  <inkml:trace contextRef="#ctx0" brushRef="#br1" timeOffset="310180.4821">1341 1900 929,'0'0'57,"0"0"-56,0 0 62,0 0 7,0 0-55,0 0-14,112-26-1,-62 23-5,-8 3-56,-19 0-100,-12-3-135</inkml:trace>
  <inkml:trace contextRef="#ctx0" brushRef="#br1" timeOffset="310350.954">1206 2136 689,'0'0'60,"0"0"-57,0 0 36,165 9 8,-93-9-47,3 0-1,-1 0-147</inkml:trace>
  <inkml:trace contextRef="#ctx0" brushRef="#br1" timeOffset="310863.2921">2630 1921 811,'0'0'46,"0"0"-43,0 0 20,0 0 18,0 0 5,0 0-12,0 9-21,30-2 16,10-2 0,-2 0 0,-5-4-15,-6 2-14,-4-2 3,1-1-3,0 0-10,6 0-92,0 0-120,2 0-493</inkml:trace>
  <inkml:trace contextRef="#ctx0" brushRef="#br1" timeOffset="311160.889">3579 1334 553,'0'0'440,"0"0"-432,0 0 22,0 0 60,0 0-58,0 0-20,-19 25-7,17 60-1,-3 20 41,-7 6-24,1 1-8,-4-2-5,-1-4-5,2-14 4,3-12-7,2-15-8,1-15-62,8-18-88,0-11-148</inkml:trace>
  <inkml:trace contextRef="#ctx0" brushRef="#br1" timeOffset="316184.8158">-434 4356 706,'0'0'9,"0"0"-9,0 0 79,0 0 6,0 0-23,0 0 18,0 0-19,12-107-10,-12 107-21,-14 0-9,-13 11-21,-14 29 3,-9 16-7,-1 16 9,8 4-5,15-1 0,14-5 1,14-10-6,0-8 5,19-11 0,19-17-2,8-10 6,9-14-4,0-6 0,2-26 4,-2-11 1,-7-9-5,-4-6 0,-9-6 9,-4-4-8,-7 8 1,-7 10 3,-7 14-2,-7 16 10,-1 10-7,-2 10 2,0 0-8,0 8-4,0 31-3,0 17 6,4 8 1,6 1-2,9-4 2,8-10 0,11-10-1,6-6 2,8-14-1,8-12 0,11-9 2,4-2-2,4-28 0,-7-11 0,-5-10 0,-9-5 4,-12-14-4,-13-4 0,-14 1 6,-14 10-5,-5 17-1,-10 13 6,-21 16 16,-7 17-10,-10 0-6,-1 25-6,2 20 6,9 14-10,16 1 4,20-2-11,2-7 6,16-10-7,27-8-22,12-15-20,10-11-60,5-7-108,-3-7-396</inkml:trace>
  <inkml:trace contextRef="#ctx0" brushRef="#br1" timeOffset="316442.1274">1342 4388 880,'0'0'30,"0"0"-21,0 0 11,0 0 47,0 0-26,0 0-14,41-13-19,7 13 0,1 0-8,-10 6 0,-7-1-9,-8-2-89,-5 4-45,-12-2-189</inkml:trace>
  <inkml:trace contextRef="#ctx0" brushRef="#br1" timeOffset="316590.7305">1352 4636 487,'0'0'319,"0"0"-313,0 0 51,0 0 11,0 0 33,0 0-78,166 19-23,-119-19-33,-9-4-251</inkml:trace>
  <inkml:trace contextRef="#ctx0" brushRef="#br1" timeOffset="324946.7671">2973 4104 1010,'0'0'0,"0"0"-7,0 0 5,0 0 2,0 0 0,-139 29-3,108 5 3,-3 3 5,-2 0-1,8-3 5,4-1 0,6-8-7,9-6 2,6-3-4,3-4 2,0-4 0,12 2 8,30-3 18,8 3 5,10 2-23,-1-1 6,1 8-9,-7 2-6,-7 5 6,-13 7-7,-9 3 2,-16 6 7,-8-2-6,-13 1 0,-28-2 5,-14-4 1,-10-9 15,-1-5 1,-4-9 11,2-5-16,7-3-17,10-4-4,13 0 1,19-4-54,19-22-28,0-14-149,24-12-545</inkml:trace>
  <inkml:trace contextRef="#ctx0" brushRef="#br1" timeOffset="325125.9492">2965 4197 74,'0'0'971,"0"0"-970,0 0 3,0 0 18,166-70 36,-110 68-20,-4 2-24,-2 0-14,-4 5-1,-5 18-10,-11-4-105,-6-1-177</inkml:trace>
  <inkml:trace contextRef="#ctx0" brushRef="#br1" timeOffset="325522.5004">3852 4444 1094,'0'0'2,"0"0"2,0 0 56,0 0-54,0 0 3,160-37 0,-111 63-2,0 7-1,-7 4-4,-5 7-1,-14 2-2,-10-2 1,-12 0 0,-1-10 0,0-5-1,-14-12 1,-3-8 1,-2-9 7,5 0 21,3-9 33,3-17-5,5-4 7,3-8-47,0 3-7,20-4-10,15 5-2,15 1-8,11 3-65,8 5-74,1 6-34,-2 3-209</inkml:trace>
  <inkml:trace contextRef="#ctx0" brushRef="#br1" timeOffset="325877.2321">4780 4522 842,'0'0'8,"0"0"-7,0 0 0,0 0 26,0 0 65,0 0-55,36 8 9,-9-8 26,0-1-37,-7-20-14,-1 2 6,-6-4 4,-5-5 16,-8 4-19,0-1-5,0 8 0,-11 5-10,-15 4-4,-5 7-9,-7 1 0,-3 5-1,0 27 1,3 7 0,9 5 0,7 2 0,13 0-4,9-2 3,0-5 0,12-2 0,26-5 0,13-7 0,14-6-8,-1-13-103,1-6-44,-11 0-155</inkml:trace>
  <inkml:trace contextRef="#ctx0" brushRef="#br1" timeOffset="326685.2714">5410 4311 778,'0'0'9,"0"0"15,0 0 63,0 0-40,0 0 23,0 0 8,44-105-37,-34 105-15,1 0-20,5 3-2,-2 20 12,0 12-13,-4 14 6,-4 2-9,-1 1 1,0-4-2,-1-8 1,4-10 0,0-12 4,-6-9-4,1-6 15,2-3 66,10 0 36,14-28-12,12-8-84,5-13-5,1-2-1,-3-7-11,-1-2-4,-2 5 0,-3 13-24,0 13-67,-2 11-132,-2 2-88</inkml:trace>
  <inkml:trace contextRef="#ctx0" brushRef="#br1" timeOffset="327000.6516">6785 3698 1078,'0'0'7,"0"0"21,0 0 53,0 0-18,0 0 2,0 0-65,33 34 14,-33 39-14,-17 23 21,-26 11-4,-14 10 4,-15 2 1,-7-7 8,-3-7-16,6-11-12,3-8 3,8-9-5,8-6 0,10-6-2,7-12-50,15-7-107,12-13-65,13-16-171</inkml:trace>
  <inkml:trace contextRef="#ctx0" brushRef="#br1" timeOffset="327404.9026">7133 4401 1142,'0'0'9,"0"0"-5,0 0 7,0 0 60,0 0-1,0 0-43,14-60-27,-38 61-11,-20 24 8,-8 2 1,0 6 2,11-3 0,9-3-2,15-3 0,7-2 1,10-4-11,0 1 9,8 0 0,19-2 3,6 5 0,4 2 1,-4 2-1,-8 6 0,-4 5 1,-15 4-2,-6 0 1,-6-1 0,-40-9 4,-22-14 7,-21-9 12,-13-8 16,-9-8-3,5-15-7,13-2-23,26 9-5,30 2-2,25 12-104,12 1-288</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8:34:11.4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1340-8 351,'0'0'17,"0"0"-14,0 0 45,40 141-38,-33-110-2,-2-10-8,0-7 0,0-11-5,3-3-51,-3-10-95</inkml:trace>
  <inkml:trace contextRef="#ctx0" brushRef="#br0" timeOffset="172.5333">1446-306 506,'0'0'61,"0"0"-60,0 0 3,0 0-4,0 0-2,0 0 1,-46 127-50,43-95-91,3-6-100</inkml:trace>
  <inkml:trace contextRef="#ctx0" brushRef="#br0" timeOffset="989.2514">2239-111 617,'0'0'15,"0"0"2,0 0 35,0 0-31,0 0-7,0 0 8,-99 114-17,99-75 7,0-6-3,0-1-4,20-6 1,5-6-5,4-9-1,4-11 12,4 0-12,5-3 4,-5-19 0,0 0-4,-11-8-18,-10 0 9,-2-4 7,-11-2 0,-3-3 4,0 4 2,-3 7 5,-17 8-3,-1 6 6,-7 14-1,-2 0-9,-1 3 5,-1 29-5,11 7 5,5 3 9,16-2-2,0-5-7,12-8-3,32-11-3,6-12 11,13-4-12,2-9-51,-1-24-171</inkml:trace>
  <inkml:trace contextRef="#ctx0" brushRef="#br0" timeOffset="-1020.6245">0 31 337,'0'0'46,"0"0"-9,0 0 87,0 0-51,0 0-41,0 0-32,-1-31 4,12 39 2,4 19 8,1 5 6,-6-1-2,-2-4-5,-3-3-3,-2-9-6,-1-5 7,2-5-7,-4-4-1,1-1 5,-1 0 7,0 0-3,0 0 15,0-1 19,0-17-29,0-6-9,0 2-1,0-3-7,0 10 1,0 3 0,4 6-2,2 1-2,8 4 3,1 1-4,5 0-6,-1 0 8,1 16 1,-9 2 1,0 7-2,-6-5 1,-2 0 1,-1-5 1,-2-10-1,0-4 4,3-1-4,-3 0 3,3 0 3,-1-6 4,1-15-5,2-5-5,5 2 0,1-1-2,0 4 2,3 7 0,-2 5-1,-1 9-5,1 0-2,2 0 1,-4 18 2,5 8 3,-5 3 0,5-2-8,0-2-7,5-4-50,4-7-12,4-11-66,4-3-77</inkml:trace>
  <inkml:trace contextRef="#ctx0" brushRef="#br0" timeOffset="-570.8407">720-72 369,'0'0'50,"0"0"-26,0 0 82,0 0-37,0 0-57,0 0-5,-143 15 4,124 9 5,7 4-6,9 0-5,3 0 1,0-4-6,3-5 0,13-8 0,-1-9-15,0-2-5,3 0 18,-3-22-3,6-8 5,-3 0 1,-3 3 1,-5-1 2,-3 6-4,-2 9 0,-2 6 8,-1 4 1,-2 3 1,0 0-10,4 4-10,-3 28 10,8 9 2,1 8 0,3 3 0,-1 1 0,1-3 0,-6-9-2,-4-4 3,-3-11-3,0-10 2,0-4 8,-15-4 9,-8-1 10,-11 1-20,2 5 14,-1-2-18,-1 7-5,4 3-24,6-1-50,9-4-133</inkml:trace>
  <inkml:trace contextRef="#ctx0" brushRef="#br0" timeOffset="3193.619">-815 257 242,'0'0'84,"0"0"-82,0 0 15,0 0 29,0 0-10,0 0 4,-54-11-21,51 11-6,1-3 8,-1 3-6,3 0 6,0 0-1,0 0-14,0 0-3,0 0 1,23 0-1,16 0 7,3 0-4,7-3 4,-5-3-8,-4 1-1,-7-1 1,-4-1-2,-4-2 0,-1 1-1,-7 0-26,-2-4-42,-2 0-55,-8 1-59</inkml:trace>
  <inkml:trace contextRef="#ctx0" brushRef="#br0" timeOffset="3466.7487">-566 97 201,'0'0'61,"0"0"-50,0 0 10,0 0-7,0 0 41,0 0-11,54 42-9,-31-17-3,-3-4 14,-1 5-15,-9-3-12,-10 2 0,0 0 1,0 2 6,-25 4-17,-7-2-5,5 1-4,5-3-160</inkml:trace>
  <inkml:trace contextRef="#ctx0" brushRef="#br0" timeOffset="4303.6031">3350-221 420,'0'0'61,"0"0"-28,0 0 69,0 0-41,0 0-50,0 0 1,-2 8-12,7 24 14,14 8 45,-2 9-12,-2 3-17,-5-4-19,0-1-6,-5-12-2,3-7 0,-3-4-3,-1-9-36,1-7-70,-3-6-90,1-2-191</inkml:trace>
  <inkml:trace contextRef="#ctx0" brushRef="#br0" timeOffset="4746.3327">3276-181 358,'0'0'46,"0"0"-8,0 0 82,0 0-62,0 0-32,0 0-6,-22-5-4,12 17 14,0 1-8,0-1-8,2-5 11,1 0-4,0-2-14,2-4 3,3-1-7,-1 3 3,3-3 3,0 0-3,0 0 9,0 0 5,0 0 3,-2-12-9,2-11-13,0-5 7,0-4-6,0-3-1,5-1 11,5 0-12,9 6 4,-4 10-4,5 5 1,4 10-2,3 5 1,6 0-4,1 5 0,3 27 2,-4 6-6,3 11 1,1-3-103,-7-4-125,-5-14-280</inkml:trace>
  <inkml:trace contextRef="#ctx0" brushRef="#br0" timeOffset="5660.701">3932-57 499,'0'0'45,"0"0"-22,0 0 27,0 0-28,0 0-15,0 0 6,13 52 6,-6-22-5,4-3-5,-4-5-9,-3-11 5,-3-6-4,3-1 0,-4-1 1,0-2-2,0-1 4,0 0 4,0 0 6,0 0-1,0-15-6,0-16-6,0-2-2,0-5-9,0-3 10,0 7 0,0 7 0,15 2-1,2 15 1,3 4-3,2 6 2,-1 0-6,0 0 5,2 16-5,-4 9 5,-3-3 2,0 5 0,-6-3 1,1-6-1,-9-1 0,1-9 1,-3-3-3,0-3 4,0-2 5,0 0 1,0 0 8,0-4 5,0-11-18,0-5 2,0-3 2,0-3-6,0 1 6,0 6 1,7 0 3,18 6-3,7 8-7,0 5 0,-2 0 1,2 0-2,-10 13 0,-7 6-1,-5 1 0,-4 6 0,-6-4 1,0 1 0,0-3 0,0-3-7,8-7-46,12-5-83,10-5-70,12 0-161</inkml:trace>
  <inkml:trace contextRef="#ctx0" brushRef="#br0" timeOffset="6171.5413">4922-229 424,'0'0'44,"0"0"-12,0 0 79,0 0-49,0 0-23,-143-45-7,94 55-7,5 17 9,7 4-8,9 2-17,9 2-3,9-8-2,10-3-2,0-4-1,0-5-1,10-3-1,9-11-7,9-1-5,2 0 13,4-18-2,1-9 2,-8 0 3,-3-3 0,-9 1-3,-7-2 2,-1 8 0,-2 3 6,-5 7 12,3 9 31,-3 4-20,0 0-26,0 0-5,7 18-11,10 18 6,5 15 4,3 3 1,4 9 3,-6 1-3,-6 1 0,-4-2-2,-8-9-8,-5-4-15,0-14 14,-18 0-5,-14-11 16,-12-1-52,-4-8 52,-6-10 6,-2-5-5,4-1 3,17 0 1,13 0-5,19 0-2,3-5-3,15-17-101,25-9-45,12-6-15,2-6-224</inkml:trace>
  <inkml:trace contextRef="#ctx0" brushRef="#br0" timeOffset="6389.3207">5273-257 639,'0'0'57,"0"0"-52,0 0 10,0 0 17,-76 128 4,73-86-22,3 0-11,0-4-2,5-8 2,13-5-2,6-6-1,1-12-44,5-7-28,6 0-29,4-23-106</inkml:trace>
  <inkml:trace contextRef="#ctx0" brushRef="#br0" timeOffset="6702.2908">5599-310 413,'0'0'131,"0"0"-3,0 0-54,0 0-36,0 0-22,0 0-3,-91 109 25,81-70-12,10-11-25,0 3 2,12-12-2,20-4 3,5-11 3,11-4-6,1 0-2,-5-22 0,-5-6-5,-18 1 6,-5-4 3,-6 2 0,-5-2-1,-5 4 0,0 4 5,0 10-4,0 6-2,0 4 0,0 3-1,0 0-56,0 0-74,23 0-20,16 0-58,10 0-83</inkml:trace>
  <inkml:trace contextRef="#ctx0" brushRef="#br0" timeOffset="6967.054">6127-394 387,'0'0'153,"0"0"-114,0 0 72,0 0-57,0 0-7,0 0-13,-68-32-21,62 48-7,6 11-2,0 5-2,27 3 2,10-2-3,5 6-1,-7-6 1,-7-3 0,-11-7 1,-12-6-2,-5 0 0,0 1 1,-25-1 1,-10 0 2,-1-5 5,3-4-9,9-1 6,13-6-6,7-1-64,4 0-135,15-8-358</inkml:trace>
  <inkml:trace contextRef="#ctx0" brushRef="#br0" timeOffset="7378.7031">6701-480 606,'0'0'76,"0"0"-64,0 0 69,0 0-65,0 0-6,0 0 5,-147 83-10,128-37 3,12-1-6,7 1-2,0-3 5,31-10-3,7-7-2,4-14 0,5-7-7,2-5 4,-2 0 2,-3-17-4,-6-6 2,-7-7 2,-6-2 0,-7-5 1,-7-6 0,-10 4 2,-1-4 1,0 7 2,-1 9 3,-18 11-1,2 15 28,-8 1-23,-4 10-11,1 22-1,6 6 2,9 5-1,13-7 7,0 1-6,13-9 2,22-10-3,14-8 0,3-10-1,10 0-57,2-11-152,-3-21-347</inkml:trace>
  <inkml:trace contextRef="#ctx0" brushRef="#br0" timeOffset="7522.6919">7382-484 733,'0'0'43,"0"0"-43,0 0-20,0 0-102</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8:34:01.34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736-292 288,'0'0'131,"0"0"-123,0 0 0,0 0 36,0 0-4,0 0-8,-79 143-17,79-115-9,0-5 8,0-6-7,15-9 1,8-8-5,3 0 13,-1-3-1,-2-17 10,-8-5-5,-10-3 4,-5-2 12,0-2-3,-20-2-12,-10 4-10,-9 5-11,4 4-3,2 7-58,-1 9-44,4 0-98</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2:32.494"/>
    </inkml:context>
    <inkml:brush xml:id="br0">
      <inkml:brushProperty name="width" value="0.05292" units="cm"/>
      <inkml:brushProperty name="height" value="0.05292" units="cm"/>
      <inkml:brushProperty name="color" value="#FF0000"/>
    </inkml:brush>
  </inkml:definitions>
  <inkml:trace contextRef="#ctx0" brushRef="#br0">6969 10277 112,'0'0'27,"0"0"-3,0 0 35,0 0-14,0 0-13,0 0-11,0 0-4,0 0-3,0-7-5,0 7-1,0 0-6,0 0 0,0 0 0,0 0-1,0 0 6,0 0 18,0 0 10,0 0 1,0 0 0,0 0-3,0 0-15,0 0 5,0 0-9,0 0-8,0 0-3,0 0 1,0 0 4,0 0-3,0 0-1,0 0 2,0 0 1,0 0 3,0 0-2,0 0-1,0 0-2,0 0 0,0 0 2,0 0 3,0 0 12,0 0 5,0 0 0,0-2-2,0-3-1,-2 0-11,1-2-11,-1 4 12,1-5-14,1 3 1,0-4-1,0-1 3,0 1-3,0-2 2,0 3-2,0-2 3,0 1 1,0 4-7,0 1 5,1 1-2,1-2 0,1 0-4,3-3 4,3-1 2,-2-1-2,0 2 0,2-3 0,2 2 1,-1-1-1,0 3 0,0 1-1,-4 2-1,-2 1 0,1 1 2,-2-1-1,6 3 0,-3-1 1,1-1 0,1 2-4,3 0 3,0 0 1,1 0-3,0 0-2,-2 6-1,4 8 3,-2 4-1,3 8 1,-2 5 3,4 1 4,-4 0-4,-1-2 0,3-1 1,-6-4 1,0 2-1,-1-5-1,-3-2 1,0-2-1,-1-1 0,-2 0 3,-1-2-6,1-1 1,-1-1 0,2-1-4,-1-6-3,-1-1 4,2-5-1,-2 0-1,1 0 5,-2 0 1,1 0 0,1 0-2,-1 0 0,2 0 0,2 0-3,1 0 5,4 0 1,-1 0 1,2 0 0,0 0 2,2-7 3,-3-5-3,3-5-1,-4-2 4,-1-4 0,1-1-3,-5-4 2,1-1-3,-2-1-2,1 1 5,-4 1-1,1 3 15,1 3-11,0 0-4,-1 5 2,1 3 10,-2 3-11,1 0 0,-1 3 0,0 2-1,0 1-3,0 2 2,0 3-2,0 0 2,0 0-3,0 0-4,0 0 0,0 0-9,0 0 0,0 10-1,0 9 14,3 6 7,0 4-3,-2 1-1,4 1-2,-2 0-1,4-2 2,1 2-1,2-2-1,-1-2 2,2 0-1,1-3-1,-1-2 0,3-3 2,-2-2-2,1-5 0,1 0-1,1-5-5,1-2 3,-2 0-6,0-3 5,-1-2 0,0 0 4,-1 0 0,-3 0 2,3-5 0,-3-7 2,5-4 0,-3-7 0,1-4 1,0-1-4,-2-3 2,-2 1 3,-1-1 4,-1 2-1,-3-4-1,-1 2-4,-1-2 1,-1 0 11,0 3-6,0 1-5,0 3 29,0 1-5,0 1-22,-5 4 1,-2 3 6,3 4 0,1 8-14,0 2-1,3 3-15,-3 0-64,3 10-55,0 18-88,-2 6 56,2-2-268</inkml:trace>
  <inkml:trace contextRef="#ctx0" brushRef="#br0" timeOffset="508.5435">8247 10120 319,'0'0'23,"0"0"1,0 0 49,0 0-30,0 0 6,0 0-29,-28-7-10,23 7-5,-7 10-3,-5 10 15,-4 3 20,1 4-6,1 1 5,8-1-10,0-1-19,5 2-3,4-2-4,2 1 1,0-4-3,0-1 0,6-5 2,5-1 0,2-2 0,6-6-4,-1-3 2,5-5 2,-3 0 0,0 0 1,1-11 18,-2-8-19,-2-3 10,-1-3-2,-4-3 0,-6-1 4,0-3-2,-6-1-4,0-4 12,0 3 10,-12 1-12,1 5 0,-2 9-8,6 8-8,1 7-15,6 4-14,-5 1-96,0 16-130,1 2 39</inkml:trace>
  <inkml:trace contextRef="#ctx0" brushRef="#br0" timeOffset="1141.3735">8474 10314 308,'0'0'3,"0"0"-3,0 0 14,3 75 12,-2-50-15,2-2 8,2 1-10,1-5-4,4-4 3,-1-3-1,0-7 4,-1-2 14,-2-3 4,4 0 1,2 0 6,4-15-1,1-5-11,-2-4-14,0-4 8,-4-2 2,-1 4 12,-3-3-1,0 0 4,-2 3-4,2-4-20,-2 1-2,1-2-4,-3-1 1,1 6-6,-4 4 3,0 2-3,0 6 1,0 2-4,-6 4-1,-3 1 4,2 4-2,-2 3 2,-3 0-10,0 0-5,-1 3 4,4 8-9,3 2 13,3 2 1,3-1-1,0 5-4,0-1-5,9-1-2,8 4 13,2-3 2,1 1 3,1-1 3,-3 0-3,-5-1 1,-5 2-1,-2 1 0,-3-1-6,-1 3 6,-2 0-2,0 1 3,0-1-1,0 0 1,0-5-1,0-2-14,3-2-37,5-9-55,1-4-96,5 0-16</inkml:trace>
  <inkml:trace contextRef="#ctx0" brushRef="#br0" timeOffset="1467.4342">9051 9908 391,'0'0'141,"0"0"-127,0 0-13,0 0 8,0 0-3,0 0-5,5 37 35,7-4 30,-2 5-34,-2 6 8,0 2-1,2 5 9,-2-2-13,0-2-12,-2-3-7,-2-8-8,1-3-6,0-10 2,-3-7-4,4-6-4,-4-3-29,1-4-37,0-3-69,10-11-90,0-22-101</inkml:trace>
  <inkml:trace contextRef="#ctx0" brushRef="#br0" timeOffset="1873.0764">9390 9973 518,'0'0'44,"0"0"-7,0 0 19,0 0 5,0 0-43,0 0-18,-20 17 0,-6 14 7,-6 4 1,1-4-2,4-3-3,4-3 0,1-6-2,-1-4 2,6-3 1,-1-5-1,6-1 3,5-4 7,1-2 4,6 0-6,0 0-4,0 0 2,0 0-9,0 0-7,0 0-4,9 4 3,6 3 8,8 5 22,6 4-9,2 5-9,6 5 7,0 3 5,1 5-8,-1-1 2,-7-2-7,-6-6-1,-8-8-2,-5-7-32,-5-6-47,1-4-100,1-4-98</inkml:trace>
  <inkml:trace contextRef="#ctx0" brushRef="#br0" timeOffset="2251.8456">9879 10135 461,'0'0'75,"0"0"-9,0 0 17,0 0-15,0 0-12,0 0-46,-8-5-10,8 5 0,0 0-6,0 0 6,0 0 0,14 0 0,7 0 31,10 0 14,0 0-17,-1 0-5,-6 0-11,-7 0-12,-6-1 2,-6 1 1,-4 0-6,-1 0-2,0 0-45,0 0-62,-4 0-112,-12 6-91</inkml:trace>
  <inkml:trace contextRef="#ctx0" brushRef="#br0" timeOffset="2525.1614">9848 10281 408,'0'0'98,"0"0"-92,0 0 45,0 0 76,0 0-26,0 0-76,-2 0-19,5 1 1,12 2 2,8-1 47,5 1-15,3-3-16,-1 0 6,1 0-7,-4 0-11,-8 0-7,-10 0-2,-4 0-2,-5 0-2,0 0-23,0 0-108,-2-8-249</inkml:trace>
  <inkml:trace contextRef="#ctx0" brushRef="#br0" timeOffset="4102.2326">10923 9900 130,'0'0'77,"0"0"-40,0 0 19,0 0-10,0 0-22,0 0-16,2 2 8,-2-2 14,0 0 7,0 0-2,0 0 8,0 1-1,0-1 0,0 0 4,0 0-4,0 0-11,0 0-4,0 0-9,0 0-1,0 0-10,0 0-4,0 0-3,0 0 8,0 0-8,0 0-8,1 0-3,16 0-7,12 0 18,12 0 18,6-5-9,-2 1-7,-2 2 8,-8-1-9,-6 2 17,-6-1-15,-8 2-1,-8 0 0,-7 0 0,0 0-2,0 0 2,0 0-2,0 0 0,0 0-7,0 0 0,-9 0 7,-4 0 0,-8 0-5,-3 0-1,-2 0-1,0 0 7,0 2-1,-2-1-2,0 2-3,1-1 5,3-1 1,5 1 0,6-1 2,3 1-2,2 0 0,2-1 1,0-1-1,4 0 5,-1 0-4,0 0 1,0 0 0,1 0-1,0 0 1,2 0 2,0 0 1,0 0 2,0 0 13,0 0-9,0 0-4,0 0-2,0 0-5,0 0 0,0 0 0,0 3-3,0 1-1,0 8-9,0 5 13,0 12 7,0 7 11,0 8-8,0 7 11,0 6 2,0 3 2,4 5 9,2 1-10,1 1-8,3-5-16,-2-3 11,0-9-6,-2-9 1,-3-7-5,0-9 0,-3-6 2,3-5 6,-2-8-4,1-2 1,-2-2 1,0-2-4,0 0 9,0 0 5,0 0-7,0 0-3,0 0 2,2 0-3,-2 0 0,0 0-3,0 0 3,0 0 0,0 0-2,0 0-2,0 0-1,0 0-1,0 0-8,0 0-36,0 0-39,0-2-31,3-12-59,2-8-149</inkml:trace>
  <inkml:trace contextRef="#ctx0" brushRef="#br0" timeOffset="4535.7726">10871 10389 256,'0'0'128,"0"0"-98,0 0 48,0 0 13,0 0-8,0 0-40,0 0-2,-4 0 1,4 0-10,0 0-23,0 0-9,0 0-19,8 0 1,13 0 18,13-3 14,7-3 1,1 0-3,-1 1-3,-8 0-2,-6 2 8,-9 0-3,-6 2-2,-6 1 9,-5 0-17,-1 0 4,0 0 2,0 0-3,0-2-5,0 2-51,0 0-91,0-2-217</inkml:trace>
  <inkml:trace contextRef="#ctx0" brushRef="#br0" timeOffset="5936.1676">10850 9728 3,'0'0'35,"0"0"11,0 0 2,0 0 13,0 0-42,0 0 4,-13 1 17,13-1-14,-2 0-2,2 0 13,0 0 3,0 0 8,0 0-4,0 0-3,0 0-14,0 0-17,0 0-10,0 0-12,4 0 8,13 0 4,8-1 23,10-3-12,2-1-4,4 4-7,-2-1 2,0 1 6,-6 0-4,-9 1 17,-9-2 9,-9 2-17,-6 0-4,0 0 38,0 0 35,0 0-29,0 0-20,0 0-14,0 0-15,0 0-4,0 0-4,0 0-49,0 0-115,0 0-173</inkml:trace>
  <inkml:trace contextRef="#ctx0" brushRef="#br0" timeOffset="7738.7555">11068 9618 149,'0'0'27,"0"0"19,0 0 20,0 0-15,0 0-32,0 0 7,-2 0 16,2 0-2,0 0-6,0 0 18,0 0-25,0 0 0,0 0 4,0 0-5,0 0-12,0 0-2,0 0-4,0 0-8,0 0 0,0 0-9,12 4 9,4 8 14,7 2 14,-2-2-11,1 2-1,1-1-7,-3-1 3,-2-1-7,0-2-2,-3-2 0,-2 0 0,-3-4 0,-6-1-3,-1 0 2,-3-2-1,0 0-1,0 0 0,0 0 5,0 0-5,0 3 0,0-3 1,2 0-1,-2 0 1,0 0-1,0 0 1,0 2 0,0 0-1,0 6-2,0 3-8,-3 5 10,-8 5 9,-5 1-1,-2 0-1,-3 2-6,-2-6 9,5-5-8,5-5 3,4-4 5,5-3-6,1 1 3,0-2 0,3 0 5,0 0 5,0 0 1,0 0 3,0 0-7,0 0-1,0 0-5,0 0-1,0 0-7,0 0-4,0 0-6,0 2-69,0 4-114,3-4-146</inkml:trace>
  <inkml:trace contextRef="#ctx0" brushRef="#br0" timeOffset="9201.4612">11826 10261 100,'0'0'24,"0"0"-5,0 0 31,0 0 1,0 0-9,0 0-3,0 0 4,0 0 15,0 0-14,0 0-2,0 0-3,0 0 3,0 0-7,0 0-12,0 0 5,0 0-6,0 0-4,0 0-7,0 0-4,0 0 4,0 0 8,0 0 6,0 0-4,0 0-5,0 0-1,0 0-2,0 0 0,0 0-6,0 0-4,0 0 3,0 0-1,0 0 3,0 0-1,0 0-1,0 0 6,0 0-6,0 0-4,0 0 3,0 0-5,0 0-2,0 0-2,0 0 1,0 0 0,0 0 0,0 0 2,0 0 0,0 0 1,-2 0-3,2 0-2,-2 0 0,1 0-11,-1 0-5,-4 2-10,-2 0 4,-3 1 6,-2 0 10,2-2 11,5-1 0,3 0 1,3 0-1,0 0-47,0 0-121</inkml:trace>
  <inkml:trace contextRef="#ctx0" brushRef="#br0" timeOffset="16027.56">12643 10358 14,'0'0'40,"0"0"-26,0 0 54,0 0 26,0 0-10,0 0-22,0 0 3,-9-1-7,3-4-25,0-4-2,-1-3-14,-3 2 9,-1-4-18,-3-1 9,0 3 5,-3 0-13,2 1 10,0 2-16,-1 0-1,-1 3-2,3 4 1,0 0 0,-2 2-2,-3 0 1,-1 0-5,-5 8 2,-1 6 1,0 3 2,-2 5-2,-1 4 2,5 4 3,1 4-1,8 3 2,4-2-4,3-1 0,8-5-7,0-5 4,0-5-5,19-5 4,4-6-2,7-3 6,9-5 0,2 0 10,0-10-10,-3-9-7,-5-3 6,-3-2-9,-6-6-6,-3 0 15,-4 0 1,-3-1 3,-5 0 0,-2 1-2,-4-1 0,-3 2 1,0 2 12,0 1 4,0 1-6,0-1-8,0 1 15,-3 1-8,-4 1-6,-1 3-5,2 2 12,0 2 4,3 4-11,-1 3-5,4 3 10,-3-1 0,2 6 11,1-1-15,0 2 2,0 0-3,0 0-4,0 0-1,0 0-7,-2 0 0,1 5-17,-4 15 13,2 10 11,0 4 4,2 8 9,1 4-12,0 0 14,0 4 4,1 0-1,8-2-12,0-1 0,-3-5-4,-3-8 2,0-7-4,-2-7 0,-1-6 2,2-2-4,-1 2-8,1-4-73,-2-2-85,1-8-146</inkml:trace>
  <inkml:trace contextRef="#ctx0" brushRef="#br0" timeOffset="16588.306">12755 10282 225,'0'0'179,"0"0"-176,0 0 12,0 0 26,0 0 23,0 0-35,-6-22-20,6 20 26,0 0 8,0-3-8,9 3-9,0-3-8,3 2-15,6 1 1,1 2-1,3 0 3,4 0-4,-1 2 6,0 11 1,-4 4-5,-3 3-2,-3 3-2,-3 3 0,-7 0 2,-5-3-2,0 2 2,0-6 10,-11 0-12,-4-7 8,5-2-4,1-4 1,4-3-4,4-3 2,1 0-2,0 0 7,0 0 0,0 0 0,0-13 5,0-8-12,0-5 3,3-4 4,6-8-8,3-6 8,1 3-7,-1 0 1,-4 7 4,2 5-2,-7 9 8,-3 6 10,0 5-17,0 6-5,0 3-18,0 0-55,-5 0-82,-8 0-129</inkml:trace>
  <inkml:trace contextRef="#ctx0" brushRef="#br0" timeOffset="17302.3128">12522 10056 339,'0'0'23,"0"0"10,0 0 40,0 0-25,0 0-10,0 0-37,-4-8 4,4 8-5,0 0 3,0 0-3,0 0 3,0 0 3,0 0 3,-2 0-3,2 0 3,0 0 4,0 0-8,0 0 8,0 0-3,0 0-3,0 0 5,0 0 10,0 0-5,0 0 7,0 0-3,0 0-21,0 0-1,5 0-14,20-1 13,12-1 2,15 2 11,6-2-8,2 2-1,0-3-1,-6 1 0,-4-2-1,-5 1 4,-8-2 5,-15 0 7,-6 3 6,-10-1 12,-5 1 7,-1 2 4,2-3-2,-2 3-7,0-2-11,0 0-14,1 1-7,-1 1-4,0 0-1,0 0 1,0 0-58,0 0-50,0 0-49,-1 0-143,-11 0-80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4:45.043"/>
    </inkml:context>
    <inkml:brush xml:id="br0">
      <inkml:brushProperty name="width" value="0.05292" units="cm"/>
      <inkml:brushProperty name="height" value="0.05292" units="cm"/>
      <inkml:brushProperty name="color" value="#FF0000"/>
    </inkml:brush>
  </inkml:definitions>
  <inkml:trace contextRef="#ctx0" brushRef="#br0">7352 2762 6,'0'0'155,"0"0"-142,0 0-9,0 0 2,0 0-6,0 0-4,-7-2 0,11 2 4,11 0 3,12 0 26,10 0 12,11 0 10,13-5-20,9 0-26,11-3 11,8-1-9,11-1 9,9-1-14,2-2 51,-5 2-37,-11 0 3,-20 2-10,-11 1-8,-15 3 11,-12 1-11,-10-1 11,-5 0 3,-7 1-6,0 2 2,-4 1-5,-5 1-3,-1 0 1,-3 0-3,-1 0 2,-1 0-3,0 0-3,0 0-5,3 0-26,0 3-37,-2 6-18,-1-2-199</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8:07:34.0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1 245,'0'0'203,"0"0"-178,0 0 14,0 0-3,0 0-35,0 0 20,57-3 24,-8 3 27,10 0 5,-2 0-41,-3 0-3,-11 0-5,-9 0-6,-14 0 8,-15 0-14,-3 0 0,-2 0 16,0 0-22,0 0-1,0 0-9,0 0-5,0 0-12,7 0-133,10 0-143</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4:57.005"/>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3165BB"/>
      <inkml:brushProperty name="fitToCurve" value="1"/>
    </inkml:brush>
  </inkml:definitions>
  <inkml:trace contextRef="#ctx0" brushRef="#br0">4237 9160 162,'0'0'13,"0"0"-6,0 0 12,0 0 21,0 0-1,0 0-14,0 0-19,-7-17-6,7 17 1,0 0 0,0 0-2,0 0 3,0 0-2,0 0 1,0 0-1,0 0 6,0 0 0,-1 0 1,1 0 1,0 0-5,0 0-1,0 0-2,0 0-2,1 0 2,13 0 19,13 0 11,4 0-4,2 0-13,7 0-3,0-3-1,4 3-9,2-2 0,0 1 4,0-1 5,-5 2 0,-1-1 8,-1 1-6,-2-2-7,5 2 10,-2 0-8,-3 0-6,-1 0 5,0 0-2,1-1 14,-1 1-15,-4 0 13,6 0-15,-2 0 14,5 0 0,0 0-7,-2 0-6,2 0 1,-2 0-2,0 0 0,0 0 4,2 0-4,0 0 3,-2 0 1,-1 0 3,-2 0 0,-3-2-2,2 2 0,0 0 0,9 0 8,2 0-5,5 0-5,2 0 1,0 5-3,2-1 1,5-2-1,-2 1 0,0-3 1,-3 0 4,-1 0-5,-3 0-1,-6 0 0,-7 0 0,-6 0 0,-4-5 1,-5 1-1,3-1 0,-2 2 3,10-4-3,0 3-3,1-1 2,2 2 1,-3-2 0,-1 2 0,-6 1 0,-5-1 4,-8 1-4,-7-1-3,1-1 3,-7 1 1,1 3 5,-2-2-3,0 0-3,0 2 0,0 0 0,-14 0-82,-13-3-188</inkml:trace>
  <inkml:trace contextRef="#ctx0" brushRef="#br0" timeOffset="2151.3063">4304 9128 36,'0'0'59,"0"0"-36,0 0-6,0 0-3,0 0 0,0 0-10,0 0-4,0 0 0,0 0 5,0 0-4,-2 0 0,1 0 0,-1 7 5,-1 3 5,3 2-3,0 3 8,-3 1-1,3 2-8,0 4-6,0 5 14,0 1-3,-3 0-4,3 2 14,0-1-14,0 1 5,0-2-7,0 1-4,0 0 9,0-3-1,0 1-3,0-2-1,0 1 4,3 3 2,0 0-3,-3 3 4,0 2 7,0 2-11,0 0-4,0-1 0,0-4-2,0 0-3,0 1 1,0 1 1,0 1 0,0 1 0,0 2-1,0 1 0,0-3-2,0 2 3,0 0-2,0-1 0,0 4 0,0 1 0,0-2 3,0-3-2,3-4-1,-3-7 4,0-6-2,0-4-1,2-2 1,-2-3-2,0 0 1,0 2 0,0 1 1,0 1-4,0 5 4,0-2-1,0 1 0,0 0-1,0 1 0,0-2 0,0 1 0,0-1 6,0-2-3,0-1 1,0 1 2,0-2-5,0 2 3,0 0-3,0 4 1,0 3 2,0 4-2,-5 4 11,2 4 3,3-5-3,-3-6-10,0-6 1,1-6-1,2-7 1,0-2 1,0-2 6,0 0-2,0 2 3,0-2-3,0 0 2,0 0-6,0 0 2,0 0-2,0 0-5,0 0 5,0 0-2,0 0 1,0 0 3,0 0-7,0 0 1,0 0-2,0 0 2,0 0 1,0 0-1,0 0 4,0 0 0,0 0 3,0 0-8,0 0-5,5 0 5,10 0 17,3-2-10,0 0-4,1-1-3,2 2 3,4-1-2,-2 2-1,4 0 4,1 0-4,0 0 0,4 0 0,4 0 2,8 0-2,7-1 2,7-1-4,2 2-1,-5 0 3,3-3 7,-4 3-6,5 0-1,1 0 0,4 0-5,-4 0 5,-7 0 0,-3 0-3,-5-3 3,1-1 1,-2 0-1,3-2 0,0-1 8,0 0-8,2-1 9,2 0-8,0 1 0,6 0 2,2 2 5,1 2-7,3 1 0,-7 1-1,-4-2-3,-5 3 3,-1 0 2,-4 0 3,4 0-2,-1 0 2,-1 0 4,0 0-6,0 0 9,0 0-9,-2 0 1,-1 0-2,-5 0 6,-3 0-1,-9-4 7,-5 0 2,-6 1 1,-2 1 7,1-2 2,-2 0-10,2 0-7,5 1 2,-2-1-2,1 2-3,-2-1-5,-3-1 1,-3 2 1,-5 0-1,-2 0 1,-1 0-3,0 2 1,0-1-1,0 0-4,0 1 0,0 0-7,0 0 1,0 0-38,0 0-79,0 0-76,0 0-169</inkml:trace>
  <inkml:trace contextRef="#ctx0" brushRef="#br0" timeOffset="49391.7546">5781 9106 3,'0'0'9,"0"0"3,0 0-2,0 0-5,83 0 6,-68 0-8,-6 0-2,0 0 0,-5 0 0,1 0-1,-2 0 0,5 3-1,3-1 3,0 2-2,2 0 3,2 1-1,3-1-2,0-1 1,0 1-1,0-1 3,1-1-5,-1-2 2,-3 3 0,-2-2 2,-1 0-2,-1 2 0,2 0 0,-2-2 2,2 2-2,-1-1 0,3 3 1,4-2 0,2 0-1,4 0 0,-2 0 4,5-3-4,1 2 1,-3-1-1,-4-1-2,-2 2 2,-2-2 1,-7 0-1,-1 0 1,-4 0 0,-2 0 2,1 0-2,-2 0 1,4 0 3,-5 0 0,2 0 1,1 0 3,1 0 0,3 0-6,4-2 6,-1 1-7,3 1 2,-4 0-1,3 0-2,0-2-1,-1 0 0,0 2 5,0-3-5,-3 2 5,-1-1-4,-2 0 1,0-2 3,9 1-2,-2 1 0,3-1-1,5 2 0,-4 1-2,2 0 0,-1-2 0,-4 2 0,0 0-2,-5-1 1,-2 1 0,-2-3 1,1 1 0,-1-1 1,2 3-1,-1-2 0,2 1 0,-2 1-1,0-2 0,6 1-3,0-1-2,-2 2-1,2-3 1,1 2 3,-1-1-4,0 0-1,-3 1 7,4-1 0,-2 2 1,1-3 0,1 0 0,-3 1 2,0 0-2,-3 2-3,-2 0-7,0 0-35</inkml:trace>
  <inkml:trace contextRef="#ctx0" brushRef="#br0" timeOffset="3705.7254">6844 9115 142,'0'0'58,"0"0"-23,0 0 15,0 0-21,0 0-18,0 0-9,-1-2-2,1 2 3,0 0-2,0 0 5,0 0-3,-2 0 4,1 0-7,1 0 2,-2 0 0,-1 10-1,3 4-1,0 3 10,0 3-2,0 2 3,0 2-3,0 0 11,0 6 0,0-1-7,0 4 1,3 0 3,2 3-1,-2-1 0,3 1-11,-2 3 3,-1-1-2,1-1 5,1 2-3,-1-3-6,0-4 8,0-1-5,2-2 0,0-1-1,-2-3 0,1 0 7,-1-4-6,1 1-1,-4-3 0,2 1 2,-1 2-4,1-1 0,1 1-1,-4 0 7,3 2-1,0-1-1,-3 0 3,2-2-2,-1-1-2,1 2 0,0 0-2,2 2-1,-1 3 4,0 2 0,1 0 2,0 0-4,-2 2 2,1-4-4,-2-1 6,1 1 0,-2-5-5,1 4 3,2-2 0,-1-2-1,1-5-3,-3-2 4,0-6-4,0 1 0,0 2-1,0 2 0,0 1 0,0 0 3,0-1-2,0-2-1,0 0 1,0-2-1,0-2 0,0-2 1,0 0-1,0 2 0,0-1 0,0 2 1,0 0-1,0-1 0,0 1 1,0-1-1,0 1 2,0-2-1,-3 0 0,0-1-1,-2 1 0,2-2 2,-1 1-2,0 0 0,-1 2 0,2-2 0,-2 2 1,3-5-1,0 0 2,1 0-2,-1-3 0,2 3-2,-3-3 0,-3 0 2,2 4 8,-2-3-6,-5 2-2,-2-1 5,-1 0 2,-5 0-6,-2 1 1,-1 0 1,-5-1 0,-3 1-3,2 1 0,-5 3-2,3 4-72,-3-2-31,3-7-334</inkml:trace>
  <inkml:trace contextRef="#ctx0" brushRef="#br1" timeOffset="1.85641E10">4287 9221 264,'0'0'6,"0"0"58,0 0-64,0 0 0,0 0 43,0 0-17,0 0 96,0 0-36,-27 0-65,21 0 11,-2 0 4,-2 0-26,-2 0-3,-3 0 8,6 0-10,-2 0 7,6 0-11,2 0-1,3 0-2,0 0 2,0 0 1,0 0-1,8 0 0,15 0 0,8 0 4,13 0 6,3 0-10,1 0 0,5-4 0,-1 0 0,4-2-3,-1-2 1,5-4 1,2 1-1,1 0 1,7-2 1,-1 4 0,5-3 1,-4 3-1,-4 4-2,-2-2 1,-4 2-7,-4 1 1,-3-1 1,-3 4-2,-1-3 1,-1 0 1,2 4 6,2-7-4,6 3-6,2-1-6,-2-1-34,2 2 27,-6-3-14,-8 3-100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50:47.365"/>
    </inkml:context>
    <inkml:brush xml:id="br0">
      <inkml:brushProperty name="width" value="0.05292" units="cm"/>
      <inkml:brushProperty name="height" value="0.05292" units="cm"/>
      <inkml:brushProperty name="color" value="#FF0000"/>
    </inkml:brush>
  </inkml:definitions>
  <inkml:trace contextRef="#ctx0" brushRef="#br0">1716 14414 632,'0'0'32,"0"0"-29,0 0-1,0 0-2,0 0 9,0 0-9,0 102 55,0-48-27,3 16 30,-3 15-21,0 20 6,0 17-6,-17 8-6,-2 8-15,-5-3 10,1-3-8,-2-6 8,3-10 6,-2-18 12,5-14-19,7-16-11,4-13-13,2-14-1,2-12 0,4-15-7,0-14-107,0-12-48,10-28-55,0-19-428</inkml:trace>
  <inkml:trace contextRef="#ctx0" brushRef="#br0" timeOffset="1366.4852">1871 14313 402,'0'0'147,"0"0"-141,0 0-2,0 0 69,0 0-27,0 0-43,-13-21-2,13 21 10,0 0-1,0-1-10,0 1 12,0-2 12,10-3 9,12-4-2,16-1-22,18-3 3,13 0-3,17 3-2,14-1 4,15 2 9,10 2 6,9 0 2,4 2-12,3-1-7,-2-1 1,0-4 0,-2 2-9,3-2 10,0-1-10,7 1 11,-1-2 6,8 4-16,-2-3 2,-3-1 1,0 4-5,-5 1-4,-3 3 4,-4 2 5,2 3-4,-4-1 0,-4 1-1,4-4-1,-10 1 0,-7 0 1,-6 2 2,-6-1-2,-9 2-1,-3 0 1,-6 0 0,-2 0 1,-4 0 0,-4 0-1,-4 0 3,-6 0-3,-7 0-2,0-4 2,0 1 3,-1-2-3,0 1 1,-1 1-5,-5 0 6,-5 3-4,-3 0 4,-4 0 4,-2 0 8,-6 0-4,-1 0-2,0 0 2,2 0 0,0 0-4,7 0-4,0 3-2,1-2 1,3-1-1,-2 0 3,-1 0-1,-6 0-2,-7 0 4,-5 0-4,-11 0 4,-8 0-4,-2 0-2,-1 0 0,0 0 4,3 0 3,5 0 1,3 0-5,6 0 6,4 0 0,6 0-2,3 0 2,1 0-7,1 0 0,-6 0 0,-8 0-7,-8 0 5,-4 0 1,-7 0 1,-2 0-4,0 0 4,0 0 6,0 0 0,0 0-5,0 0 2,0 2-5,-2 9 2,-4 3 0,-3 6 2,0 3 1,0 6 0,-5 7 5,3 7-6,-4 5 5,-4 6 4,-2 5-6,-3 5-1,-3 7 3,-7 4 3,3 7-5,-5 11 3,3 1 6,5 2-8,1-1-4,7-7-1,2-4-1,3-2 1,5-6 3,1-7-4,4-9 0,-1-8-3,1-12 7,0-7-2,2-11-1,2-7 12,-1-8-5,2-4 3,0-3-11,0 0 3,-4 0-3,-11-5-6,-8-17-123,-15-7-265</inkml:trace>
  <inkml:trace contextRef="#ctx0" brushRef="#br0" timeOffset="3317.916">1690 16382 9,'0'0'178,"0"0"-159,0 0-3,0 0 33,0 0-5,0 0-36,-64-5 6,61 3-14,0-1 0,-3 0-29,-3-1-18,0 0-10,-1 1 28,-5 1 27,4 2 2,-3 0 11,2 0-10,-2 0 1,-1 0-2,3 2 13,-1 1 22,4-1-14,6 1 37,1-3 15,1 0 16,1 0-13,0 0-13,0 0-28,0 0-16,0 0 4,3 0-4,5 0-4,8 0-2,-2 0-3,6 0-2,4 0 0,2 0-2,4-5 4,8 2 0,-1-2-8,5-1-1,1 3 1,2 0-2,0-1 5,3 3-4,1 0 8,3 1 11,0 0 11,2 0-11,-2 0-8,6 0 3,0-3-5,-2-2 1,2 2 2,3-4 4,2 1-5,8-2 1,2 0-6,3-1-6,-2 0 4,9-2-2,0 1 0,2-3 1,2-1 1,1 0 8,-3 1-5,3 2 11,3-1-6,-3 4-6,4 2 0,5 1-2,5 0 0,4 1 11,0 1-8,1-2-6,1 3 1,-1-1 3,-7 1-1,-6-1 5,-9-1 14,-5-2-3,-10-1 4,-5-2-4,-4 0-9,3-2 7,2-1-11,5-4-3,4 2-2,-2-2-3,3 4 1,-2 2-1,-2-2 1,3 5 6,-4 0 3,-7 1-3,-4 0 0,-11 3-7,-3-2 2,-2 0 2,-3 1 4,1 2 2,-4-1 3,-3 0-11,-2 0 11,3 0-13,1 2 7,5 0-6,7 1 3,2 0-3,4 0-1,-3 0 0,-1 0 0,1-2 2,-7-1-2,-2-3 0,-3 1-2,-1 1 2,-3 1 0,1-2 0,-4 1 1,-3 1 3,4-1-2,2 1 0,3 0-2,4-1 0,-3 0 1,0 1 2,-2 0-3,-1 1 0,-1 1 1,0-1 0,0 2-1,-3 0 3,-2 0 3,-7 0-2,0 0-6,-5 0 2,-3 0 0,4-2 3,-1 2-1,3-1-3,2-2 5,0 2-7,-3-2 7,0 2-7,-3-1 7,-3 1-8,0 0 9,-2-1-5,2 0 1,0 1-1,-5 1-2,-1-2 2,-6 2 2,-3 0-2,0 0 0,0-2-1,0 1 0,0-2-31,-12-8-133,-20-9-475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50:46.085"/>
    </inkml:context>
    <inkml:brush xml:id="br0">
      <inkml:brushProperty name="width" value="0.05292" units="cm"/>
      <inkml:brushProperty name="height" value="0.05292" units="cm"/>
      <inkml:brushProperty name="color" value="#FF0000"/>
    </inkml:brush>
  </inkml:definitions>
  <inkml:trace contextRef="#ctx0" brushRef="#br0">4775 14358 568,'0'0'164,"0"0"-155,0 0 30,0 0 41,0 0-57,0 0-13,10 8-10,24-5 18,19 0 25,11-1-1,12-1-14,5-1 6,-1 0 12,-12 1-16,-15-1-19,-23 1-4,-17-1-7,-10 0 0,-3 0-17,0 7-91,3 3-90,5-1-90</inkml:trace>
  <inkml:trace contextRef="#ctx0" brushRef="#br0" timeOffset="-2240.5467">4621 15001 711,'0'0'114,"0"0"-108,0 0 35,0 0 5,0 0-38,0 0-4,88-1 14,-34 1-7,1 0 2,-4 0 0,-6 0 5,-9-2 11,-10-1 20,-9 1-10,-11 0-9,-5 2-11,-1 0 4,0 0-7,0 0-16,0 0-11,0 0 9,0 0-57,-1 0-83,-8 0-59,1 0-366</inkml:trace>
  <inkml:trace contextRef="#ctx0" brushRef="#br0" timeOffset="-2566.8011">4663 14539 538,'0'0'84,"0"0"-68,0 0 52,0 0-10,0 0-58,0 0 0,18-6 0,24 2 14,14 1-5,4-1 0,4-1 0,-4 0-8,-5-1 1,-6 0 6,-7 3 11,-14 1 2,-13 2-12,-12 0-5,-3 0-1,0 0-3,-12 0 18,-12 0-18,-8 0-10,-7 0-25,-4 5 3,2 4-5,-3-1-16,0 0 8,1 0 3,-1-2 21,6-2 20,6-1 1,9-1 7,9 0 28,6-1-4,6-1 5,2 0-14,0 0-5,0 0-1,0 0-2,0 0-13,0 0 28,0 0 1,0 0-4,0 0-4,0 0-6,0 2-4,0 4-10,7 7 8,-1 10-1,2 10 17,-4 10-7,-3 12 1,-1 10 9,0 13-4,0 0 6,-5 3-12,0-6-8,1-12 10,-1-5 2,4-10-5,-2-8 0,3-12 1,-1-11-15,1-8 0,0-6 0,0-3-3,0 0-1,0 0 0,0 0-24,0 0-25,0-6-38,0-8-23,4-8-158,-4-5-435</inkml:trace>
  <inkml:trace contextRef="#ctx0" brushRef="#br0" timeOffset="-1815.0027">5626 15045 589,'0'0'22,"0"0"-8,0 0 68,0 0-32,0 0-40,0 0-8,-6 23 6,2-9-4,4 1 4,0 0-8,0-3 8,0-3-7,6-2 9,0-2 1,-3-4-2,-3-1 0,0 0 1,0 0 13,0 0 37,0-17-13,0-4-41,-6 0-6,-3 3 0,3 6-2,3 6-11,3 4-84,3 2-167</inkml:trace>
  <inkml:trace contextRef="#ctx0" brushRef="#br0" timeOffset="-1126.7452">6250 14971 479,'0'0'32,"0"0"17,0 0 22,0 0-39,-103-21-10,75 21-3,-1 0 6,3 12 2,0 5-5,5 4-17,2 4-5,5 4 1,3 0-4,9 0 3,2 4-1,0-3 1,12-1 1,9-4-1,9-6-29,6-5 29,4-10 8,0-4-5,-1 0-2,-5-11-2,-4-11 2,-3-4 3,-3-5 4,-7-5 3,-4-7-6,-4-6-4,-4-11 3,-2-9 3,-3-1-7,0 1 2,0 11 3,-7 10-4,1 11 9,2 12 5,1 9 2,-3 11 28,6 3-12,0 2-16,0 0-17,0 7-8,0 17-12,0 10 20,0 10 9,0 8 3,0 6 7,4 6 15,-2 2 1,1-6 9,1-4-17,2-12 7,3-4-16,-2-8-8,-2-6-6,-2-9-4,3-6 0,0-5-33,-1-3-75,5-3-52,4 0-22,2-7-403</inkml:trace>
  <inkml:trace contextRef="#ctx0" brushRef="#br0" timeOffset="389.6477">6500 14466 433,'0'0'119,"0"0"-34,0 0 87,0 0-61,0 0-53,0 0-20,-17 0-11,39 0-5,18 0-2,17-3 12,16-2-2,2 2-2,-8 0-14,-3 2 5,-10 0 2,-20-1-5,-12 1-8,-16 1-7,-6-1-1,0 1-34,-22 0-75,-20 0-183</inkml:trace>
  <inkml:trace contextRef="#ctx0" brushRef="#br0" timeOffset="-682.779">6626 14993 637,'0'0'86,"0"0"-69,0 0 74,0 0-53,0 0-16,-21-72-8,30 62-1,3 0-4,0 1-6,1 3 2,2 0-1,3 1 8,0 5 0,4 0-3,4 0 0,0 19 2,0 5 1,-4 5 1,-2 3-8,-7 0 11,-1-1-13,-9 0-2,-2-4 5,-1-3 0,0-4-5,0-9 0,0-5 0,0-5-1,0-1 8,0 0 1,0-5 15,4-18 80,16-11-66,4-12-17,9-11 9,1-14-19,5-8-1,-5 3-10,-7 12-2,-17 19-33,-10 25-52,-38 14-129,-32 6-288</inkml:trace>
  <inkml:trace contextRef="#ctx0" brushRef="#br0" timeOffset="-4276.2972">2159 14841 286,'0'0'22,"0"0"7,0 0 41,0 0-3,0 0-47,0 0-2,-5-8 26,5 8-1,0-1 0,0 1-14,0-2 18,0 2-1,0 0 1,0 0-15,0 0-5,0 0 0,0 0-6,0 0-6,0 0-1,0 0-14,-3 7-2,-4 22 2,-5 10 6,-3 14 0,1 3 0,1 0-5,4 0 1,3-2-1,3-1 1,3-6 0,0 2-3,0-4 1,9-4-1,3-6 1,4-8-3,-2-6 3,4-6 0,-1-5-3,-3-5 3,5-5 3,-2 0 4,10-6-2,-3-14-2,8-5 6,-5-7 5,-3-2-4,-9-8-3,0-5 1,-7-9-6,0-3-4,-3-5 5,-2 3-8,1 4 10,-4 7-4,3 8 0,2 8-1,-4 7-1,2 9 1,0 7 1,0 2 0,-1 5 2,-1 3-1,-1 1-2,0 0-1,0 0-3,0 0-6,0 1-5,0 10 3,0 11 12,0 11 3,0 10 11,0 5 3,3 2-9,3-3 0,3-2 0,0-4-4,2-4 4,0-4-7,-2-5 4,-1-2-1,2-7-4,-1-2 0,-1-3 4,-1-3 2,2 0-3,3-5 3,1-1-5,2-3 3,3-1 5,2-1-4,2 0-3,3-5 14,1-12-2,0-4-5,1-5-1,-4-6-4,-2-2 11,-4 1-3,-3-4-1,2 0-9,-5-3 0,-1 0 4,-5-6 3,2 3 4,-7 3 11,0 2-5,0 10-7,0 6 5,-7 6-6,1 8-11,0 5-4,1 1 0,-2 2-23,-2 0-28,2 0-79,0 7-27,4 4-121,3 0-303</inkml:trace>
  <inkml:trace contextRef="#ctx0" brushRef="#br0" timeOffset="-3690.5978">3288 14911 273,'0'0'89,"0"0"-83,0 0 3,0 0 56,0 0-21,0 0-18,-17 5 14,16-5 16,1 0 7,-2 0-11,2 0 9,-1 0-10,1 0-3,0 0-25,0 0-7,0 0-12,0 2-4,13-1 0,20 1 7,9-1 20,7-1-8,8 0-4,3 0-3,-4-1 9,-4-4-13,-8 1 4,-7 0 6,-9 1 1,-5 2-8,-9-1-6,-6 2-4,-6 0-1,-2 0-6,4 0-41,1 0-43,0 5-30,-3 6-76,-2 0-128</inkml:trace>
  <inkml:trace contextRef="#ctx0" brushRef="#br0" timeOffset="-3350.6459">3416 15159 678,'0'0'91,"0"0"-88,0 0 27,0 0-1,0 0-3,115 0 6,-66 0-2,5 0 2,4 0 25,3 0-26,-1-2-2,-2-2-1,-11-1-1,-11 3-18,-16 1-5,-10 1-2,-8 0-2,-2 0 7,0 0-7,0 0-5,0 0 4,0 0-70,0 0-73,0 3-30,15-1-143</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6:51.383"/>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3165BB"/>
      <inkml:brushProperty name="fitToCurve" value="1"/>
    </inkml:brush>
  </inkml:definitions>
  <inkml:trace contextRef="#ctx0" brushRef="#br0">8646 4945 78,'0'0'15,"0"0"-9,0 0 2,0 0 11,0 0-1,0 0-2,0 0 0,-3 0-4,3 0-6,0 0-3,0 0-1,0 0 3,0 0 19,0 0-3,0 0-16,0 0-5,11 0-5,9-6 5,13-3 2,8-1 1,9-1-2,3-2 8,1 1-5,-6 2 10,-10 3-3,-14 3-8,-9 4-3,-10 0-30,-5 0-1,0 0-20,0 4-46,-11 10 45</inkml:trace>
  <inkml:trace contextRef="#ctx0" brushRef="#br0" timeOffset="593.6151">8698 5132 105,'0'0'30,"0"0"-29,0 0-1,0 0 1,0 0-1,0 0-2,-2 6 2,2-6 13,8 0 19,12 0 19,10 0-20,8-7-1,8-6-18,3-3 11,3 1-17,-3-1 6,-5 3-10,-8 3 13,-8 1-9,-10 4 4,-9 0-10,-6 5-1,-3-1 1,0 1 5,0-2 2,0 2-5,0 0-1,0 0 4,0 0 5,0-1-7,0 1-3,0 0 11,0 0-6,0 0-1,0 0-4,0 0 0,0 0-1,0 0-68,-5 4-117,-12 4 42</inkml:trace>
  <inkml:trace contextRef="#ctx0" brushRef="#br0" timeOffset="-166897.0981">10678 4391 11,'0'0'1,"0"0"0,0 0 0,0 0 5,0 0 2,0 0 13,0 0 9,-2 0-9,1 0-17,1-2-2,-2 2-2,-1-1 0,-2 1 0,1 0-12,-5 0-32,2 0 13,1 0 12,0 0 19,1 0 0,0 0 0,0 0 0,0 0 0,2 0 0,2 0 0,-1 0 3,2 0-1,0 0 3,0 0-4,0 0 1,0 0-2,-1 0 0,-1 0 0,-1 0 3,-1 6-3,-3 0 0,-1 1 0,0 0 0,1 1 1,0-1-1,1-2 1,1 3 1,1-2-3,-1-1 2,2 3-2,2-2 1,1 0 0,0-1-1,0 1 1,0-2-1,0 0 1,0-1-1,3-2-1,4 1 0,1 0 2,-2-1 5,4 2 3,-2-1-7,-2-1 2,-2 1 2,1-2-5,0 0 1,0 0-1,-1 0 0,0 0-7,3 0 7,-2 0 8,2 0 15,-3 0 5,-1 0-10,0-3-7,0 0-10,-1-2 23,-2 2-24,1-3 3,-1 4 1,0-1-2,0 0 9,0 2-10,2-1 1,1-1-2,2 3-4,0-4 1,1 1-9,-2 2 12,0-2 0,-1 2 5,-2 1-5,-1-2 0,0 2-1,0-3-6,0 1 3,0-1 4,0 0 3,0 2 22,0 0-24,0-1 8,0 2 12,0 0-14,0 0 0,0 0-5,0 0-3,0 0 1,0 0-5,0 0 5,0 0 7,-4 0-1,-4 0-2,2 0-4,-4 0-4,0 0-2,3 0-3,0 4 5,-1-1 4,2-2-1,2-1-2,-2 2-10,3-2-16,-2 0 6,3 0 21,2 0-78</inkml:trace>
  <inkml:trace contextRef="#ctx0" brushRef="#br0" timeOffset="4404.0651">10795 4388 26,'0'0'25,"0"0"-25,0 0-1,0 0 0,0 0 1,0 0 1,2 0 2,-1 0 3,-1 0 4,2 0 8,-2 0 14,0 0 8,0 0-1,0 0-12,0 0 3,0 0-8,0 0-7,0 0-7,0 0-1,0 0-1,1 0-5,-1 0-1,0 0 1,2 0-1,-1 0-2,1 0 1,1 0 1,0 0 0,-3 0 0,0 1-1,3 1 1,-3-2 1,0 0 0,0 0 0,0 0 0,0 0 1,0 0 0,0 0 5,0 0-6,0 0 8,0 0 4,0 0-9,0 0-1,0 0-6,0 0 2,0 0 0,0 0-5,0 0-6,0 0-8,0 0 15,0 0 4,0 0-11,0 0-34,0 3-43,0-2-37</inkml:trace>
  <inkml:trace contextRef="#ctx0" brushRef="#br1" timeOffset="1.85639E10">10179 4036 30,'0'0'398,"0"0"-263,0 0-61,0 0-38,0 0 55,0 0-42,0 0 24,-39 0-27,39-3-15,-2-5 7,2 0-17,0 2-6,0 1 5,0-2-4,0 0 2,14 2-15,5 1-1,8 4 1,-2 0-2,1 0-1,-7 2 0,-4 15 0,-7 6 1,-8 7 0,0 3-1,-8 0 3,-17-1-2,-10 1 0,2-7-1,2-5-3,7 0-6,10-10-33,9 0-21,5-7-20,0-4-86,17 0-104</inkml:trace>
  <inkml:trace contextRef="#ctx0" brushRef="#br1" timeOffset="1.85639E10">10426 4051 374,'0'0'72,"0"0"-4,0 0-38,0 0 50,0 0-40,0 0-11,20-34 23,-20 34 22,0 0-40,-14 0-13,-5 19 3,-5 3-3,-3 3 11,7 2-9,-2-1 1,9-3-9,8 0-7,5-6-4,0-4 2,0-4-3,26-2 2,7-6 1,5-1-6,3 0-13,5 0-63,-7 0-112,1 0-536</inkml:trace>
  <inkml:trace contextRef="#ctx0" brushRef="#br1" timeOffset="1.85639E10">10606 4272 508,'0'0'122,"0"0"-42,0 0 23,0 0-24,0 0-32,0 0-8,-16-15-19,16 12 0,0-1 0,0 4-6,3 0-7,7 0-7,2 0 1,-1 0-1,-1 12 4,-7 6-3,-3 4-1,0 7 1,-3-3 1,-11-3 1,-1-2-3,9-6 1,3-4-1,3-7 1,3-4-1,46 0 1,30 0-1,21-11-5,-2-10-136</inkml:trace>
  <inkml:trace contextRef="#ctx0" brushRef="#br1" timeOffset="1.85639E10">10671 4331 134,'0'0'192,"0"0"-134,0 0-9,0 0-16,0 0 41,0 0 3,0 0-59,0 0 7,1 0-15,-1 0-10,0 0-1,0 5-2,-4 0 3,-1 2-6,0-1-3,0-2 7,1 3 2,-1-3-3,2 1-4,1 1 7,-3-3 0,-3-3 2,-1 5-1,-1-2 0,-4-3 1,2 0 2,1 0-2,1 0 4,2 0 10,3 0 6,4 0-20,-2-8 8,3 1 2,0-2 0,0 0 18,0 1-23,0 2-6,3-2 15,11 4-13,0 3-3,2 1 0,5 0-1,-1 0 2,2 0-4,0 8 3,-3 3 0,-4 0-1,-6 2-2,-7 1 1,-2 4 2,0 3-1,0-1 2,-11-2-2,-7 1 2,2-6-2,-1-5 3,0-3-2,1-5 0,2 0 1,-2 0-2,6 0 1,1-12 0,-1-2 1,4-1 7,1-3 4,2 2-11,2 2 0,-3-1 0,4 4-1,0 3 1,0 1 0,0 5-1,0 2-2,13 0-7,6 0 9,3 0-6,-3 13 2,-5 4 0,-9 9-6,-5 0-3,0 1-21,-24 2-504</inkml:trace>
  <inkml:trace contextRef="#ctx0" brushRef="#br0" timeOffset="-155301.7738">8789 6266 251,'0'0'89,"0"0"-86,0 0-3,0 0 33,0 0-33,0 0 7,0-34-3,-2 24 29,-1 3 52,-1-4-82,-4 2 1,2 2 37,-3-2-31,0 4-7,-2 0 1,0 4-4,-4 1-7,0 0-1,-3 0 8,2 0-3,0 6 2,0 3 1,2 4-4,2 3 3,1 1 0,1 5-4,1-1 5,6 3 0,0-1 1,3-1-1,0-5 0,0-1-5,0-5 4,6-1-3,6-3-2,3 0-6,1-3-7,5-3-1,1-1 0,2 0 12,-1 0-38,-1 0 46,3-6 16,-7-5-10,-1 1 0,-5-2-6,1-2 2,1-4 4,0-5 12,3-4-18,-1-5-15,-1 3 11,0-5 4,-1 1 0,-3 3-29,-2 4 29,-7 3 17,-2 4 16,0 5-4,0 0-26,0 1-2,-6 3 39,1-2-40,0 0 23,0 3-8,2-3-12,1 0 3,1-1-2,-2 1-1,3 2 7,0 1-8,0 4 5,-2 3-5,1 1 12,-2 1-7,3 0-2,0 0 4,0 0-7,0 0-2,0 0-4,0 0-10,0 0-9,0 13-5,0 9 25,0 7 1,0 7 4,0-1 3,0 0-3,0 1-2,0-1 1,0 3-1,0 0 2,0-1 0,6 1-2,-3-3 2,0-2 2,0-4-1,-3-2-3,2-5 3,-1-8-3,-1-4 0,0-5 6,0-4-6,0-1-2,2 0 2,6 0-35,1-16-195</inkml:trace>
  <inkml:trace contextRef="#ctx0" brushRef="#br0" timeOffset="-154469.5509">9114 6145 301,'0'0'49,"0"0"-24,0 0 24,0 0 19,0 0-65,0 0 8,0 0 3,-2-20 19,2 19-18,0 0-4,9 1-11,6 0 1,5 0 11,5 0-12,0 0-3,-1 6 1,-3 6-12,1 1 13,-6 4-3,-2 0 4,-5 2 0,-3 3 8,-2 1-2,-2 0-1,-2-1-4,0 0 0,0-3 4,0-4-2,0-1 1,0-6-4,0-2 1,0-5-1,0 1 0,-2-2 4,2 0-1,0 0 4,0 0 0,0 0 0,0 0 9,0 0 4,0 0 14,0-14-26,0-3-8,0-5-4,0-5 4,0 0 5,0-6-5,3 1-2,2 1-3,2 4 4,2 4-13,5 5-2,-2 1 7,1 3 3,4 2 0,2-2 12,1 3-6,0 2 1,-3 1 1,-2 4-2,-4 1 0,-5 3 4,-4 0-3,-2 0-1,0 0 0,0 0-2,0 0 0,0 0-3,0 0-7,0 0-4,0 0-15,0 0-7,0 0-53,0 0-49,0 4 69,0-1-162</inkml:trace>
  <inkml:trace contextRef="#ctx0" brushRef="#br1" timeOffset="1.85639E10">8679 6830 406,'6'-31'118,"-17"34"-60,2-3-25,-1 5 2,-3-4-7,4 4 17,3-1 21,-1-1-52,6-2 9,1-1 11,0 0-6,0 0-8,0 0-11,17 0 1,12 0-4,7 0-2,3-1 0,2-2 0,-7-1-4,-4 0-5,-10 3-4,-2 1-29,-14-1-70,-4-2-125</inkml:trace>
  <inkml:trace contextRef="#ctx0" brushRef="#br1" timeOffset="1.85639E10">8679 6830 261,'0'0'136,"0"0"-136,0 0-9,0 0 0,0 0 9,0 0 10,0 0-10,42-13-8,-24 9-10,-7-2-164</inkml:trace>
  <inkml:trace contextRef="#ctx0" brushRef="#br1" timeOffset="1.85639E10">8707 6893 473,'0'0'106,"0"0"-62,0 0-24,0 0 10,0 0-2,0 0 32,18 21 6,10-21-3,5 0-27,4 0-22,1 0-2,-5 0-10,-3-5-4,-7-1-10,-4 0-59,-4-3-96</inkml:trace>
  <inkml:trace contextRef="#ctx0" brushRef="#br1" timeOffset="1.85639E10">9267 6839 570,'0'0'58,"0"0"-8,0 0-31,0 0 73,0 0-34,0 0-6,-16-45-24,16 29-15,0 0 5,0-3-8,0 4 0,0 0 8,0 5 12,11 1-24,9 6-3,4 3-3,3 0 0,-3 0-2,-2 3 2,-6 15-1,-4 2 0,-7 6 2,-5 4-1,0 3 1,-6 1 5,-20-1-4,-2-1-1,4-6-1,2-6 0,13-6-1,4-7-9,5-3-18,0-4-9,19 0-65,16-8-72</inkml:trace>
  <inkml:trace contextRef="#ctx0" brushRef="#br1" timeOffset="1.85639E10">9640 6696 719,'0'0'54,"0"0"-32,0 0 57,0 0-57,0 0 9,-125-2-12,101 26-3,5 4 1,5 2-2,9 2 11,5-1-19,0-7-4,5-3-1,17-8 0,3-5 3,4-4-3,2-4-2,1 0-27,0 0-33,-9-14-58,-7-2-135</inkml:trace>
  <inkml:trace contextRef="#ctx0" brushRef="#br1" timeOffset="1.85639E10">9640 6696 356,'107'134'332,"-108"-134"-294,-4 0 46,2 0 8,3 0-38,-2-5-25,2 4-13,0-3 8,0 1-10,0 3-11,0 0-3,10 0-2,2 0 1,-2 11 0,-2 7-3,-8 0 4,0 6 0,0 4-2,-3-2 2,-16 2-1,1-4 1,4-5 2,1-2-2,7-4-1,6-4 1,0-2 2,0-2-2,0 0 3,20 1-2,7-6-2,10 0-8,4 0-66,2-13-254</inkml:trace>
  <inkml:trace contextRef="#ctx0" brushRef="#br1" timeOffset="1.85639E10">10133 6727 715,'0'0'7,"0"0"-5,0 0 31,0 0 56,0 0-46,0 0-31,15 0-5,4 0-2,-1 0 12,1 0-14,4 0 1,-1 1-4,-2 6 0,-1-7-28,-1 0-109</inkml:trace>
  <inkml:trace contextRef="#ctx0" brushRef="#br1" timeOffset="1.85639E10">10459 6713 700,'0'0'2,"0"0"4,0 0 9,0 0 49,0 0-64,0 0 19,-2-41 4,7 31 18,5 2-27,1 1 4,1 2-13,2 3-2,1 2-3,-1 0-1,0 0 1,0 0 1,1 8-1,-6 8 0,-1 4 0,-5 1 0,-3-2 0,0 0 8,0-1-8,-16-5 3,7-4-3,-1 2 3,6-6-1,4-5 0,0 0-2,0 0 5,0 0 8,0 0-3,3-12-10,17-7 0,7-3-3,6-2 2,8-2 0,1 1 0,-4-4-1,-5 4 1,-11 6-3,-10 1 4,-10 7 0,-2 3 3,0 7-3,0 1 0,-5 0-1,-15 6-3,-7 19 4,-2 0 6,4 7-1,5 0-1,2 0 1,9-1 2,4-6-3,5-2-2,0-1 2,13-5-4,15-8-1,10 2 1,3-11-36,-3 0-194</inkml:trace>
  <inkml:trace contextRef="#ctx0" brushRef="#br1" timeOffset="1.85639E10">11113 6720 621,'0'0'76,"0"0"-61,0 0 51,0 0 33,0 0-44,0 0-37,-71 147-18,41-117-9,5-17-522</inkml:trace>
  <inkml:trace contextRef="#ctx0" brushRef="#br0" timeOffset="-173794.9089">11523 5591 41,'0'0'28,"0"0"38,0 0-2,0 0 5,0 0-33,0 0 49,0 0-11,-4-66-12,2 59-34,1 3 8,-1 3-3,2 1 2,0 0-10,0 0-21,-1 0-4,1 0 0,0 0-5,0 0-6,0 4-4,0 13 3,-2 6 8,-1 5 4,-1 0 0,0-1 2,-2-1 0,5-5-2,-3-4 0,1-4 0,0-6 1,1-2 0,2-4 0,-1-1 1,1 0 3,0 0-1,0 0 4,0 0-1,0 0 2,0 0 2,0 0 5,0-3 14,0-8-10,0-6-18,3 0 1,6-2-3,2-5-5,3 0 5,0 0 6,0 3-6,0 3-3,1 4 3,-3 4-14,1 0-7,-1 3 19,0 4 2,0 1 0,2 0 0,-4 2-1,-1 0-4,-2 0-6,-1 0-2,2 10 5,-5 4 7,0 0 1,-3 3-3,0 2 3,0-1 0,0-1 3,0-1-1,-3-5 0,0-2-2,0-4 1,3-3-1,0-2 0,0 0 5,0 0 0,0 0 5,0 0 1,0 0 2,0-2 16,0-9-15,0-5-13,0-2-2,3 0 1,3-2-5,6 1-4,2-1 0,3 4 7,2-1-18,4 2-1,-4 5 10,0 1-11,-2 5 22,-2 1 0,-3 1-1,-2 2 1,-4 0 0,-1 0-11,-2 0 7,3 0-8,-3 11 10,4 0 4,-4 3-4,-2 3 4,1 2-3,-2 1 2,0 0 0,0-3-1,0-2 2,0 2-2,-5-2 0,0-1 0,0-1 3,-2-2-1,5-2-2,-1 0 2,2-4 3,1-2 2,0-2-4,0-1 4,0 0-4,0 0 4,0 2 3,0-1 12,10 3 11,9 2-5,7-1-16,5 1 8,6-1-20,-4-4-19,-13-1-267</inkml:trace>
  <inkml:trace contextRef="#ctx0" brushRef="#br0" timeOffset="-48361.1768">8762 8497 112,'0'0'13,"0"0"3,0 0 10,0 0 26,0 0 8,0 0-37,-45-35-1,39 32 10,2 3 6,-1 0-3,-3 0-19,-6 0-16,-3 5-4,-12 9 4,2 3-1,-3 2 1,6 0 0,5-1-10,7 1 7,3-3-3,3 2 5,6-2 1,0-1-1,0-6 1,0-1-3,15 0 6,7-3-3,12-2 49,7-3-26,3 0 11,1 0-30,-5-7 5,-4-3-18,-8-1 18,-6 0-5,-6-3 2,-6 2-1,-6-5 2,1 2-4,-5 0 4,0-3-1,0 1 1,0 0-7,0 0 4,-6 0-1,2-5-3,-2 1 2,1-3-2,1-3 5,-1 2-5,-3 1 2,2 4-2,1 4 1,2 7-1,1 1 3,2 8-3,-1-2-1,1 2 0,0 0 0,0 0-3,-2 0-5,2 0-9,-1 5 3,-2 11 3,0 6 8,-3 7 1,5 3 3,-1 6-1,2 1 1,0-2 2,0 1-2,0-4 2,5-4 1,-1-7-3,0-1 3,-1-7-2,-1-3-1,-1-3 2,-1-3 2,0-2-4,2 1-3,-1-3-117,6-2-56</inkml:trace>
  <inkml:trace contextRef="#ctx0" brushRef="#br0" timeOffset="-47755.5208">9026 8540 112,'0'0'88,"0"0"-56,0 0-16,0 0 17,0 0 4,0 0-12,34-36-11,-23 31 19,2 1 7,-1 1-2,3 1-18,-3 2-10,-2 0-10,2 0-2,-1 10-3,2 6-1,-3 5 0,1 3 6,-1 3 4,-4-3-2,2 0-2,-4-3 4,-1-4-2,0-6-2,-1-6 1,-2-2-1,0-3-4,0 0 4,0 0 10,0 0 10,0 0 35,-3-3-39,-4-4-3,3-2-2,1-1-1,-1 2-5,2-2 5,1 1-9,1-1 9,0 1-6,0-5-4,0-1 4,10-2-2,4-2 4,8-3-6,0-5 6,4 1-5,-4-3 4,2 0-3,-2 1-2,-4 0 3,-4 3 1,-7 8-4,-4 8 0,-3 4-7,0 5-6,0 0-131,-16 9-190</inkml:trace>
  <inkml:trace contextRef="#ctx0" brushRef="#br1" timeOffset="1.8564E10">9565 8622 536,'0'0'161,"0"0"-137,0 0 46,0 0 22,0 0-45,124-80-21,-101 63-15,-4-1-3,-8 6-8,1 3-1,2 0-21,4 1-82,-3-1-116</inkml:trace>
  <inkml:trace contextRef="#ctx0" brushRef="#br1" timeOffset="1.8564E10">9616 8362 707,'0'0'11,"0"0"-10,0 0 9,0 0 22,130-51 5,-118 47-33,-8 1-3,1 3-2,-5 0 0,0 0 0,0 0-15,0 0-28,0 0-45,0 6-115</inkml:trace>
  <inkml:trace contextRef="#ctx0" brushRef="#br1" timeOffset="1.8564E10">9893 8075 697,'0'0'41,"0"0"31,0 0 1,0 0-21,0 0-34,0 0-11,66-72-4,-40 69 7,-7 3-2,0 0-5,-7 19-1,-2 6-1,-4 7 2,-1 7 3,-5 2-6,0-2 1,0 3 3,-2-11-2,-10-1-4,2-6 2,1-9 0,1-4 3,6-5-2,2-3-1,0-3 0,0 0 10,0-3-10,2-20-9,12-5-1,3-9 8,2-3 1,-6-5 1,-2-4-2,2 2 2,-4 3-5,-1 6 5,-2 9 3,-1 8-3,3 11 4,-6 6-3,-2 4 8,0 0 0,0 0-3,0 0 0,0 16-5,0 15 0,0 3 14,0 1 3,0-4-7,0 2-7,0 0-3,9-7 3,15-3-3,3-3-1,4-7 0,-2-6 1,2-6-2,1-1-5,-7 0-37,4-1 1,-2-14-44,-8 0-150</inkml:trace>
  <inkml:trace contextRef="#ctx0" brushRef="#br1" timeOffset="1.8564E10">10505 8082 75,'0'0'590,"0"0"-549,0 0 15,0 0 18,0 0 0,0 0-41,0-71-19,0 63-1,0 5 6,0-1-2,0 4-8,0 0-8,0 0-1,0 4-3,1 21 3,2 5 3,-3 4 2,0 3-4,0 0 2,-3-4-1,-8 0 3,3-4-5,4-9 1,2-6 1,2-5-2,0-6-3,0-3 3,0 0 1,21 0 0,10-3-1,1-16-19,1-4-75,0-3-288</inkml:trace>
  <inkml:trace contextRef="#ctx0" brushRef="#br1" timeOffset="1.8564E10">10783 7863 694,'0'0'82,"0"0"-78,0 0 51,0 0-6,0 0 23,0 0-61,-3-14 6,3 6 8,4 0 17,4-2-32,-1-1-4,4 0-6,0-1 1,1 4-1,4-2-14,6 2-39,2-4-58,-2 3-339</inkml:trace>
  <inkml:trace contextRef="#ctx0" brushRef="#br1" timeOffset="1.8564E10">11025 7668 700,'0'0'47,"0"0"16,0 0 0,0 0-18,0 0-25,0 0-9,-8-56-9,16 50 0,0 2-1,-2 3 1,2 1-1,-2 0 0,2 0-1,-3 0-2,1 0 2,2 15 2,-2 11-1,1 3 1,-7 0 0,0 2-2,0-2 0,0-3 0,-8-5 1,0-8-1,3-6 0,5-6 2,-1-1-2,1 0 0,-4 0 4,4 0 1,0-8 2,0-11-5,0-8-2,0 0 0,5-6 0,5-2-1,1 4 0,0-2 1,1 4 0,-2 8 0,-1 5 0,-4 5 0,-3 6 0,1 5 0,-3 0 0,0 0 0,0 0-1,0 0 0,0 5-2,0 12 1,0 7 2,0-1 5,0 5-4,0 0 2,0 0-2,0-2 3,1 0-2,9-4-1,6-8 0,-1 1 0,4-8 1,5 0-2,3-6-3,0-1-15,-3 0-52,-2-1-149</inkml:trace>
  <inkml:trace contextRef="#ctx0" brushRef="#br1" timeOffset="1.8564E10">11492 7641 710,'0'0'197,"0"0"-155,0 0-37,0 0 18,0 0 67,-12 145-60,12-74-23,0-1-7,14-7-29,5-23-609</inkml:trace>
  <inkml:trace contextRef="#ctx0" brushRef="#br1" timeOffset="1.8564E10">7806 8865 262,'0'0'8,"0"0"42,0 0-1,0 0-46,0 0-3,0 0 0,0 0 0,0 0 2,-9-18 19,4 14 96,2 1-80,1 0-24,2 2 8,0 1 25,-3 0 17,3 0-52,0 0-4,0-4 13,0 4-16,0-3-2,-4 1-2,-1-2-2,-3-1 0,-2 0 1,1-2 1,-1 0 0,1 0 0,-1 2 0,1-5 3,4 2-3,0-2 5,1-2-2,4 3 8,-3 0 0,1 1-4,2 5-3,-3 0 16,3 3 24,0 0-33,0 0-2,0 0-5,0 0-3,0 0-1,0 0-2,0 0 1,0 0-1,0 0-3,0 0 4,0 0-4,0 2 3,0 10 2,3 0 4,8 2-3,5 0 0,0-2 1,6 1 1,2-1-3,4-4 16,0 1-14,2 0 6,-4-4 2,1 5-10,-4-4 0,-1-1 3,-1 0-2,0 1-1,-7-2 2,-3-3-2,-6 2 0,-2-1 0,-3-2 0,0 0 0,0 0 3,0 0-3,0 0 0,0 0 0,0 0 1,0 0-1,0 0 0,0 0 0,0 0 0,0 0 2,0 0-1,0 0 0,0 0 1,0 0-2,0 0 0,0 4-7,0-3 7,0 3 5,0-1-5,0 2 0,0-1 0,0 8 14,-13 1 0,-11 8 0,-7 6-5,-17 14 2,-7 7 0,-10 12-6,-6 9 1,-3 5-5,4 0-1,12-6-3,17-12-61,12-13-850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5:42.46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0 152 597,'0'0'58,"0"0"-21,0 0-23,0 0-9,0 0 13,0 0-18,-7 0 1,22 0 3,-1 0-2,5 0 4,8 0-3,6 0 1,9-3 5,14-5-9,4 1 5,5 4-7,3-4 8,-2 5-11,5-2 10,5-2-5,3 2 2,0 0 13,2 2-8,6-2-7,-4 0 1,1-2-1,0 0 1,0 1-2,-2-4 1,-3 1 0,0 0 0,-5 1 0,-8-1 0,-7 1 0,-7-1 0,-6 7 0,-3-2 1,6 0-1,6 3 0,2-3-1,8 2-4,-4 1-1,-2-4 4,-7 4-6,-6 0 4,-5 0 2,-11 0-24,-8 0 12,-5 0-18,-12-2-24,-5-3-158</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3:22.189"/>
    </inkml:context>
    <inkml:brush xml:id="br0">
      <inkml:brushProperty name="width" value="0.05292" units="cm"/>
      <inkml:brushProperty name="height" value="0.05292" units="cm"/>
      <inkml:brushProperty name="color" value="#FF0000"/>
    </inkml:brush>
  </inkml:definitions>
  <inkml:trace contextRef="#ctx0" brushRef="#br0">4384 3984 92,'0'0'53,"0"0"-1,0 0-4,0 0-8,0 0-10,0 0-8,0 0-4,0 0-5,0 0 0,0 0 7,0 0 6,0 0-3,0 0 8,0 0-16,-3 0 4,3 0-3,0 0 4,-3 0-16,3 0-3,0-3 3,-3 3-3,1-3-1,0 1 1,2 1-1,-2-2 1,0 1-1,1-1 2,-2-2 2,2 1 3,-1 1 5,1 1-10,-2-1 0,1-1 1,1 3-3,-1-1 2,1 0 0,1 0 9,0 1-7,-2 1 5,2 0 17,0 0 2,0 0-4,0 0-14,0 0-2,0 0-3,0 0-5,0 0-3,0 0-2,0 0-5,0 12-4,0 10 7,0 10 7,0 6 0,5 1 2,4 0-1,4 1 3,-1 2 0,6-2-3,-3 0 4,-3-3-3,6 4 0,-4-1 6,-3-3-6,1 1 3,-1-2-4,-1 1 1,-1-1-2,1 0 3,-2 3-3,1 0 2,-2 4 0,2 3-2,-3-3 1,0-1-1,-1-1 4,-1-5-2,2-2-1,-4-5-1,0-1 1,1 0-1,-1-1 1,-2 3 0,1 0 1,-1 3-1,0-1 3,0-5-3,0-3 1,0-4 0,0-3-2,0-3 3,0-2-2,0-2 3,0-5-4,0-1 3,0-1 1,0-1-1,0-2 1,0 0 1,0 0 10,0 0 0,0 0-5,0 0-6,0 0-1,0 0-1,0 0-2,0 1 0,0-1 3,0 0-2,0 0 7,0 0-5,0 0 8,0 0-3,0 0 3,0 0-3,0 0 0,0 0 3,0 0-8,-3 4-3,-2 2 0,-3 3 3,-1 5-1,1 0-2,2-3 0,3-3 0,-1-2 0,3-3 0,1-1 0,0-2 1,0 0-1,0 2 0,0 2 0,-2 2 0,2 1-1,0 3 1,0-1-1,-1 1 1,1-3 2,0-2 2,0-3-4,0-1 0,0-1 1,0 0 1,0 0 2,0 0-2,0 0 4,0 0-4,0 0 2,0 0-3,0 0 1,0 0-1,0 0 0,0 0 1,0 0 2,0 0-4,0 0 1,0 0-1,0 0 0,0 0-5,0 0 4,8 0-2,14-3 3,9-7 11,9-1-10,6 0 2,5-3 0,4 2-3,2 0 1,3 3 1,3 1-2,0 1 0,-2 0 0,-5 4-2,-1-3 1,-3 0 1,-1-1 0,0 0 1,4 0-1,3-2 0,2 3 0,8 0 1,-2 0 0,1 3-1,-3 1 0,-6-1 0,1 1-2,-4 0 2,-3 0 4,-5 0-4,-3 0-1,-1-1 1,-4 2 0,0 1 1,-8 0 0,-1 0 0,-9 0 5,2 0-6,-9 0 0,-5 0 0,-6 0 0,-3 0 2,0 0 11,0 0-3,0 0 1,0 0-3,0 0-3,0 0-2,0 0-3,0 0-2,0 0-1,0 0-2,6 0-13,-1 4-87,3-1-82,-2-3-356</inkml:trace>
  <inkml:trace contextRef="#ctx0" brushRef="#br0" timeOffset="2016.8816">6836 3780 173,'0'0'38,"0"0"-12,0 0 65,0 0-36,0 0-8,0 0-18,0 0-1,-3-6-8,3 6 0,0 0 0,0-3 3,0 3 7,0 0 1,0 0 5,0 0-6,0 0-4,0 0-1,0 0-5,0 0-4,0 0-11,0 0 0,0 0-4,0 0 2,0 0 3,0 0-4,0 0 3,0 0 2,0 0-6,0 0 0,0 0-1,0 0 0,0 0 0,0 0-6,0 0 2,0 0-8,0 8 1,0 11-3,0 13 13,-3 7 1,3 8 1,0 4 1,0 2-1,0-2 6,3-2-4,5-2 5,-2-5 0,-2-5 1,-1-1 1,-1-5-2,-2-2-1,1 3 3,-1 1 4,0-1-6,0 2 6,0 0-3,0-3-3,0 1 0,0-6-7,0 2 6,0 0 2,0-1-8,0 1 2,0 2 0,0-1 3,6 2-5,0-1-1,0-2 2,0-2-1,-1-3 2,3 1-3,-2-1 2,0 0-2,-1-2 1,1 1 0,-3 0 0,1-1-1,-1-2 2,0-2 2,-1-2-4,-2-5 0,0-3 0,0 0 1,0 1 0,1-1 0,-1 3 0,0 0-1,0 4 1,0 1-1,0 2 0,0-1 1,0-1-1,0-1 1,2-1 2,-2-7-3,0-3 1,0-3-1,0 1 3,0-1 1,0 0 1,0 0 0,0 0 2,0 0 2,0 0-1,0 0 1,0 0-1,0 0-2,0 0 0,0 0-3,0 0-3,0 0 5,0 0-1,0 0 2,0 0 3,0 0 2,0 0-1,0 0-1,0 0-6,0 0 1,0 0-1,0 0-3,0 0 0,0 0 1,-15 0-3,-5 0 1,-5 0-1,-3 0 2,5 0 0,-2 0 0,3 0 2,1 0-2,0 0 0,3 0-1,5 0 0,0 0 1,4 0-1,-2 0-2,-1 0 3,-3 0 0,-3 0-8,0 0 8,1 0-3,-2 0 3,3 0 0,4 0 1,1 0 0,0 0-1,-3 0-3,1 2 2,4 0 1,-3 1-5,0-1 5,0 1 0,1 0-1,3-2 1,2 2 0,-2-2 0,5 2-5,-3 0 1,-3 1 0,3-1 4,0 0 0,-1 1-1,-2-3 1,6 1 1,0-2 0,3 0-1,0 2 1,0-2 0,-2 0 0,2 0 2,0 0-3,0 0 0,0 0 0,0 0-3,-1 2-105,-6-2-107,0-4-397</inkml:trace>
  <inkml:trace contextRef="#ctx0" brushRef="#br0" timeOffset="-2429.634">4310 3909 107,'0'0'67,"0"0"-60,0 0-6,0 0 31,0 0 24,0 0-19,0 0-21,-6 3-5,6-3-3,0 0 9,0 0 1,0 0-10,0 0 1,0 0-1,0 0-1,0 0 1,0 0 8,0 0-7,0 0 7,0 0 8,0 0 0,0 0-9,8 0-2,7 0 6,6 0 2,4 0-10,3-3-9,0-1 7,7-1-5,1 1-3,0 0 6,0 1-5,0 1 4,0 0 0,-2 2-4,0-2-2,-1 2 0,1 0 0,-1-1 0,-2 1 1,1 0 2,-2-2-1,1 0-1,3-1 11,2-2 7,10 1-10,1-3 16,8 1-13,1-1-9,4 2 25,0-1-28,-1 1 0,1-1 2,0 2 1,-1-2-3,-2 2 2,-6 1-2,-2 1 1,-7-1 0,-1 1-1,-6-1 0,-2 0-4,-6 0 4,1 0 0,-3-2 2,5 2-1,1-1 4,5 2-5,3-4 0,4 1 3,8 1-3,6-1 7,5 0 10,1 1-15,3 0 4,-7-2-5,-7 1-2,-6 2 0,-5 0 1,-2 0 6,-5-1-5,-3 0 2,-2-1-2,-4 1 0,-3 1 3,-4 1 7,-1-1-3,-8 3-4,-1 0-1,-5 0-2,-1 0 4,-2 0-2,0 0 2,0 0 3,0 0-8,0 0-22,-16-4-142</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3:20.472"/>
    </inkml:context>
    <inkml:brush xml:id="br0">
      <inkml:brushProperty name="width" value="0.05292" units="cm"/>
      <inkml:brushProperty name="height" value="0.05292" units="cm"/>
      <inkml:brushProperty name="color" value="#FF0000"/>
    </inkml:brush>
  </inkml:definitions>
  <inkml:trace contextRef="#ctx0" brushRef="#br0">4498 3978 5,'0'0'29,"0"0"10,0 0 6,0 0-19,0 0 4,0 0-20,0 0-9,-12-16-1,7 16-6,-4 0-35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3:49.069"/>
    </inkml:context>
    <inkml:brush xml:id="br0">
      <inkml:brushProperty name="width" value="0.05292" units="cm"/>
      <inkml:brushProperty name="height" value="0.05292" units="cm"/>
      <inkml:brushProperty name="color" value="#FF0000"/>
    </inkml:brush>
  </inkml:definitions>
  <inkml:trace contextRef="#ctx0" brushRef="#br0">10585 3646 29,'0'0'30,"0"0"-21,0 0-3,0 0 7,0 0-7,0 0-6,0 0-15,0-8-54</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3:55.660"/>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3165BB"/>
      <inkml:brushProperty name="fitToCurve" value="1"/>
    </inkml:brush>
  </inkml:definitions>
  <inkml:trace contextRef="#ctx0" brushRef="#br0">10629 4970 48,'0'0'80,"0"0"-71,0 0 2,0 0-6,0 0-2,0 0 7,0 0-8,0-4-2,0 4-2,0 0-4,0 0-11,0 0 3,0 0 2,0 0 0,0 0 10,0 0 2,0 0 1,0 0 6,0 0 19,0 0-1,0 0 0,0 0 0,0 0-8,0 0-2,0 0 18,0 0-15,0 0-7,-1 0 2,-2 3-6,-1 2 3,2 4-7,-1 0 1,-1 2 2,0 3 2,1-2 7,0 4 2,0-2-2,2-2-4,-1-1 6,-3 2-10,5-1 0,0 2 5,-3 0 15,1 0-13,-1-3-6,2 0 10,1 0-12,-2-2 4,1 3-6,-1-2 3,0 1-1,1 0-2,1-1 1,-2-1 2,2-4-4,0 0-1,-1-2-1,1-1 2,0 0 2,0-2-4,0 0 4,0 0-2,0 0 1,0 0 1,0 0-2,0 0-1,0 0 2,0 0 1,0 0-2,0 0 2,0 0 2,0 0-1,0 0 6,0 0 12,0 0-6,0 0-18,0 0 0,1 0 0,9 0 22,4 0 8,2 0-19,3 0-2,-3 0 0,3 0 1,-3 3-7,1-3 1,-4 0-2,7 2-1,-2-2-1,0 0 5,1 0-4,-1 0 0,2 0 4,0 0-4,-1 1-1,0-1 1,-4 2 0,0-2 1,-2 1-2,0-1 0,0 0 1,3 1 3,-1 1-3,5-1 5,4-1-6,0 2 0,2-2 9,0 0-9,1 0 4,-4 0-3,-3 0 3,-3 0-3,-6 0 0,0 0-1,-3 0 2,1 0-2,3 0 4,1 0-3,4 0-1,2 0 0,5 0 2,1 0-2,4 0 2,-3 0-2,0 0 0,-5 0 0,0 0 0,-1 0-2,0 0 2,1 0 2,-1 0-1,2 0 1,0 0 0,3-2-2,-1-1 2,6 1 0,-2-1 3,2 1-2,-3-1-3,-3 1 2,-3-1 4,-1 0 2,-6 0-4,-1 0-1,-5 0 1,-1-1 1,1 1 5,5-1-9,-1-1 3,4-1-3,0 1 0,1-1 3,0 1-3,5-1 0,-3 0-1,-3 3-3,0 1 3,-6-1 1,-3 3-1,3-2 1,-4 2 0,-2-1-1,4-1 1,2 1-1,2 1 1,0-2-1,6 2 0,-3 0 0,0-1 0,-2 1 1,2 0 0,-3-2-1,4 2 0,-2 0 0,4 0 1,0 0 1,1 0-2,0 0 0,-2 0 2,4 0-2,-2 0 2,-6 0-2,0 0 0,0 2 1,-4-1-1,0 1 1,3-2 0,-3 1-2,-2-1 2,2 0-1,-3 0 5,0 2-4,-1-2-1,6 0 2,-2 1-2,3-1 1,1 0 1,1 2-1,1-2 3,-3 0-2,-1 0-1,-1 0 1,-3 0-2,-4 0 0,-1 0 1,-2 0 2,0 0 1,0 0-4,0 0 0,1 0-1,4 0 2,3 0-1,2 0 3,0 0-3,-4 0-1,-2 0 1,-1 0-1,2 3-47,-5-3-130,-2-5-498</inkml:trace>
  <inkml:trace contextRef="#ctx0" brushRef="#br0" timeOffset="-2347.4629">10698 3551 16,'0'0'119,"0"0"-61,0 0-18,0 0-9,0 0 0,0 0-1,0 0-5,0 0-4,0 0 3,0 0 16,0 0 0,0 0-10,0 0-4,0 0-13,0 0-5,0 0-6,0 0 0,0 0 0,0 0 2,0 0 3,0 0-2,0 0-5,1 0-5,7 0 5,5 0 3,5 0 0,3 0-1,1 0 0,-1 0-1,2 4-1,2-3 1,-2-1-1,-3 1 1,0-1 0,-5 0-1,-1 0 2,2 2-2,1 1 0,2-2 2,0 0-2,0 1 0,2-1 1,-3-1-1,3 1 1,-3 1-1,1 1 1,0-1 1,1 0 0,1 1-1,-1-1-1,-3 1 2,1 0 1,-3-2-2,0 2-1,-2 0 1,-1-2 0,-3 1 2,-3-1-3,-1 1 1,-1-2-1,0 0 2,1 1-1,-2-1-1,6 2 1,0-2 2,6 1-3,2-1 2,1 1-1,4 2-1,-1-3 4,-2 0-4,-3 3-1,-3-3 1,-2 0-2,1 0 2,1 0 0,5 0 2,-1 0 0,6 2 4,-2-2-3,-5 0-3,3 0 3,-3 0-2,-3 0 2,1 0 0,2 0-1,2 0 1,-1 0-3,0-2 3,0 2-3,1-3 0,0-1 1,3 1-1,-3-1 1,-1 1 1,-2 0-2,-4-1 0,2 3 0,-3-1 2,4-1-1,2 3-1,1-1 2,2 1-1,0 0 2,3 0-2,1 0 1,3 0-1,-3 0 2,1 0-3,-4 0 2,-2 0-1,-3 0 1,-2 0-2,-1 0 1,2 0 1,2 0 1,2 1-2,1-1 3,7 0-4,2 0 1,5 0 0,3 2 0,-4-1-1,1 1 0,-2-1 0,-5 0-1,1 2 2,1 0-1,-3-3 0,1 1 0,-6-1 2,-8 0-2,-4 0 2,-7 0-2,1 0 1,-2 0 6,0 0 1,0 0 11,0 0 0,0 0 0,0 0-11,0 0-5,0 0 0,2 0-2,-2 0 0,1 0 3,-1 0-2,0 0 5,0 0-3,0 0 1,0 0 2,0 0 2,0 0-8,0 0 7,0 0-7,0 0 5,0 0-2,0 0 4,0 0-4,0 0 0,0 0-3,0 0 3,0 0-2,0 0-2,0 0 3,0 0-3,0 0-3,0 0 1,0 0-1,0 0 0,0 0-4,0 0-4,0 0 8,0 2-8,0 2 8,0 6-7,0 2 10,0 5 2,0 1-2,0 0 6,0 1-6,0 1-3,0-2 2,0-2 1,0 0 0,0-2 3,0 0-2,0-1-1,-1-3 0,-3 4-1,1 1 1,2-3 1,-4 2-1,1 0 1,2 0-2,-2 2-2,-2-1 3,3 2-2,-3-1 4,3 1-4,-1-2 7,0 1-10,0 0 7,0-2-2,1-1 0,1 2 5,-1 0-6,2 0 3,-1 2-4,-1-4 2,3 3 0,-1-2 0,-1 3 0,1-1 2,1 1-2,0-1 0,0 1 0,0-2 0,0 1 1,0 1-2,0 0 1,0 0-1,0 3 0,0-2 1,0 0 0,0 1 3,0 3-3,-3-2-1,0-1 1,1 1 0,-2 0-2,4-1 2,-4-1 0,1-1 2,1 0-1,2 1 0,-2 1 1,1 2-2,1 3 4,0 1-3,0 1 0,0 1 4,0-4-4,0 0-1,0-4 1,-2 1 2,2 1-1,0-4 0,0 0-1,0 3 8,0-1-7,0 0 1,0 0 0,0-2-2,0 0 4,0-2-5,0-1 1,0-1 3,0-2-4,0 2 1,0-2 0,0 4-1,0-3 2,0 0-1,0 0-1,0-2 1,0-2-1,0-2 2,0-3-1,0 0-1,0-3 1,0 0 9,0 0-4,0 0 2,0 0-3,0 0-5,-3-9-112,-16-11-261</inkml:trace>
  <inkml:trace contextRef="#ctx0" brushRef="#br0" timeOffset="-5098.8935">10682 3517 50,'0'0'6,"0"0"23,0 0 35,0 0-1,0 0-42,0 0-16,0-4-2,0 4-1,0 0 3,0 0 5,0 0 3,0 0 4,0 0-3,0 0 3,0 0-11,0 0-6,0 0-1,0 0-8,0 0 7,0 4 2,0 2 0,0 2 1,0 3 0,-2 0-1,2-1 4,0 2-4,0 1 2,0-2 0,0-1-1,0-1 0,0 2 0,0-2-1,0-2 2,0 0 1,0 4-3,-1 2 1,1 1-5,-2 3 9,1 1-5,-1-1 7,0 0-3,2-2 1,0-1-1,-1-2-4,1 2 6,-3-4-5,3-3 7,0 1-4,-2-1 1,1 2-1,-2 2-4,3-2 7,-2 1-1,1 1-3,-1 2 3,0 1-1,-1 0-4,0 2-1,0-2 4,1 3-2,-1-2 0,2-1 1,-1 1 3,2-6 1,-1 2-1,1 0-3,0 0 3,0 0 0,-2-1-2,2 2 0,-1-1-1,1 1 4,0-1 0,-2-5 0,2 4-1,0-3 0,0 4 2,0 1 0,0 1 4,0-2-6,0 3 1,0-5-7,0 2 2,0 0 2,0-1 0,0-2 2,0 2-3,0-2 4,0 3-7,0-1 4,0 2 2,0 2-1,0 0-3,-1 1 5,1 4-4,-2-2-1,1 0-2,-3 0 7,1-1-6,2-2 8,1 0-9,0 0 4,-1-2 1,1 1-2,0-2-1,-2 2 1,2-1-1,-1 2 0,-1 1-2,2 2 3,-2 1-2,2 2 5,0 0-5,-1-3-1,1-3 3,0 0 7,-1-3-4,1 0 4,-2 2 11,1-1-12,-1 5 0,1 4-6,1 1 6,0 2-1,-2 1-2,-1-1 1,2-2 1,-1-1 1,0-1 1,2-4-1,-3-3-2,3-3-6,0-3 5,-2-2-3,2 2 1,-1-2-2,1-1 3,0 1 4,0-2-4,-2-3 17,2 0-1,0 0-5,0 0-8,0 2-6,0-2 1,-1 1-1,1-1-2,-2 0 0,2 0-12,0 2-51,0-2-103,0 0-97</inkml:trace>
  <inkml:trace contextRef="#ctx0" brushRef="#br0" timeOffset="-17878.9885">6897 4488 6,'0'0'14,"0"0"4,0 0 13,0 0 17,0 0-6,0 0-4,0 0-13,0 0-14,0 0 10,0 0-14,0 0-4,0 0-3,0 0 0,0 0 0,0 0 4,0 0-3,0 0 7,0 0-4,0 0 7,0 0-4,2 0 6,5 0-10,1 0 6,2 0-6,3 0 3,-3 0-3,4 0-2,-3 0 8,5 0-4,-4-1-1,0 1 1,3-1-1,-3-1-2,1 2 3,1 0 1,-2 0-1,4 0 10,-2 0-11,2 0 12,2-1 2,-3 1-14,4 0 6,-2-2 0,-1 2-9,-2-1 5,-3 1-5,0 0 6,2 0 0,-2 0-6,1 0-1,1 0 0,-1 0-1,3 0 1,-2 0 2,2 0 0,-3 0-4,2 0 4,-3 0-2,0 0 4,-2 0-6,4 0 4,-1 0 0,3 0-1,0 0 0,1 0-1,1 0 2,1 0 2,0 0-3,0 0-1,-2 0 0,-1 0 7,0 0-7,-2 0 2,-2 0-2,1 0 0,-2 0 0,-1 0 2,0 0-2,3 0-25,1 0 25,2 0 23,3 0-21,-1 0 6,0 0-8,2 0 0,-3 0-4,-1 0 4,-2 0 5,-1 0-4,-2 0-1,1 0 3,0 0-3,0 0 0,0 0-3,-1 0 3,4 0 4,-1 0-4,5 0 3,3 0 0,0-2-3,-2 2-2,-1-3 2,0 3 2,-2 0-2,-2 0 0,-1-2 0,1 0-2,-1-1 2,0 3 0,-2-2 2,6 0-2,-3 2-4,2 0-11,3-1 15,-2 1 2,0 0-1,1 0 2,-2 0-3,-2 0 2,5 0-2,-3-2 1,2 2-10,-1-2 6,2 2 3,0-1 9,-1 1-9,2 0 0,-4 0 0,2 0 0,0 0-2,-2 0 2,1 0 2,1 0-1,1 0 0,3 0-1,-2 0-1,1 0-5,-1 0 0,-1 0 2,1 0-10,1 0 10,-1 0-3,5 0-18,-3 0 6,2 0 8,-1 0-25,2-2 20,-3 0 3,-3 1 10,4-1 1,-5 1 0,0 0 2,-2 0 5,-1-1-4,2 2 0,-3 0 5,3-1-1,-5 1 3,3 0-8,-2 0 5,1-2-6,1 2 2,-1-2 13,2 0-14,1-1 5,1 1 14,2 0-10,3 1-3,-2-1 0,2 1 0,2 1-6,0-1 18,2 1-10,-2-2-7,0 1 11,-2-1-7,1 1-3,0 1 13,3-1-15,-2-2 3,1 3 1,-1-3-4,2 3 4,0 0-1,3 0 1,2 0-1,3 0 7,-2 0-8,1 0 5,-1 0-6,-5 0-1,-3 0 0,-2 0 6,-6 0-5,0 0-1,-3 0 2,0 0-2,1 0 1,3 0 0,1 0 1,1 0-1,2 0 2,1 0-1,3 0-1,-2 3 2,-1 0-5,-1-3 4,-1 1 1,-3 0 1,1 1-4,2-2 3,-1 0-3,2 1 3,3-1 0,2 3 1,1 0-1,1 0-5,-4-1 5,2-1-3,-3 1 3,-2-2-3,-2 2 0,-2-2 2,2 0-2,-8 0 1,-2 0 1,-3 0 0,-6 0 1,2 0-2,-3 0 2,0 0 0,0 0 1,0 0-4,0 0-7,0-7-71,-9-5-383</inkml:trace>
  <inkml:trace contextRef="#ctx0" brushRef="#br1" timeOffset="1.85641E10">7214 4683 251,'0'0'3,"0"0"13,0 0-12,0 0 1,0 0-3,0 0 19,65-29-12,-42 24 30,1 2-11,3 0 10,1-4 29,1 2-52,1 2-12,0-3-2,0 1 0,0 0-1,1-1 0,1 2 12,3 2 0,1-2 34,0-1-25,1 1-8,-2 0-13,-1 0 1,1-3 1,0 2-1,-2 1-1,-4 0 0,-3-2 0,-2 0 18,-5 5-18,0-2 0,-2 0 0,2 0 0,4-1 0,2 2 0,11 2 0,5-3 1,2 3-4,6 0 6,-2 0-3,-1 0 0,-5 0 0,-8 0 0,1 0 0,-7 0-7,-7 0 7,2 0 5,-4 0-5,1 0 0,6 0 0,6-4 1,7 0-1,7 0-1,0 1 0,-2 1 1,-5 1 0,-2-2-6,-7 1 5,-1 2 1,-4-2-9,-3 1 9,-6 1 0,4-5 0,0 3 0,7-3 2,-1 2-1,5 2-1,0 1 0,3-2 1,-3-1 1,-1 3-1,-3 0 4,-2 0-4,1 0 3,1 0-2,-3 0 16,1 0-17,0 0 1,-2 0-2,-2 0 2,1-2 2,-5 2-4,1 0 0,-3-2 5,-2 2 0,3-1-5,1-3 2,3 3-2,3-1 0,0-2 1,-1 0-1,1 3 0,-3-4 0,-2 1 0,-1 3 0,-3 1 1,-4 0-2,-1 0 1,3 0 0,2 0 2,1-3-1,2 2-1,4-2 0,-4-1 0,2 4 0,-4 0 4,-3 0-2,-3-4-1,1 4 5,-1-1 24,3-2-20,7 3-9,1 0 4,8 0-3,1 0-2,8 0 6,-1 0-6,-3 0 5,-1 0-5,-10 0 1,-4 0 2,-4 0-2,-2 0 6,2-1-1,1-2 34,3 3-22,-1-2-2,6 1 3,-3 1-15,0 0-2,0-3-2,-6 3 0,-2 0-1,5-1 3,2-3-2,6 1 0,5-2-1,4-2-2,-2 3 0,1 1 3,-7-4 3,-3 3-2,-4 1-1,-9 1-5,-4 2 5,-5 0-1,0 0-8,-3 0-5,-16 0-44,0 0 24,0-2 13,2 2 19,6-2 1,1-3 1,5 1 0,1 0 3,-3 0 1,3-2-4,-6-1 0,1-1 0,-1 3 1,4-2 3,-2 3 18,3 4 8,4-2-9,-3 2 5,3-3-9,1 3 14,0 0 3,0 0-14,0 0-12,0 0-5,0 0 5,0 0-5,0 0-3,0 0 0,5 10 0,15 4 2,7-2 4,5 6-1,1-4-5,-6 2 0,-8 6 0,-18 4 0,-1 6 4,-33 6-8,-33 6-11,-24 1-39,-18-4-129,-4-6-516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3:27.575"/>
    </inkml:context>
    <inkml:brush xml:id="br0">
      <inkml:brushProperty name="width" value="0.05292" units="cm"/>
      <inkml:brushProperty name="height" value="0.05292" units="cm"/>
      <inkml:brushProperty name="color" value="#FF0000"/>
    </inkml:brush>
  </inkml:definitions>
  <inkml:trace contextRef="#ctx0" brushRef="#br0">5309 5732 238,'0'0'67,"0"0"-52,0 0 21,0 0 41,0 0-7,0 0-28,0 0-25,2-8 8,3 8 5,-5 0-2,0-3 7,0 3 12,0-2-2,0 0-7,0 0 7,0-1-14,0 1-8,0 1-1,0-1 0,0 2-16,0 0-3,0 0-3,0 0-8,0 0-7,0 0 2,0 5 2,5 7 2,5 5 9,-1 2 3,0 3-2,-3-5 5,2 0-5,-2-3-1,-4-2 4,4-4-4,-4-4 3,-2-1-1,1-1 0,-1-2-1,0 0 0,0 0 4,0 0-1,0 0-1,0 0 6,0 0-3,0 0-1,2 0 1,-2 0-1,0 0 6,0-9 3,0-6-7,0-7-4,0 0 1,0-2-4,0 0-2,0-2-1,0 5-12,4 3 14,-1 3-4,2 8-1,-2 0-3,0 4 9,4 3-1,-4-3-3,2 3 2,1-2 2,3 0-1,3-1-4,4-1 5,0 1-2,-2 3-1,-4 0-1,2 0-5,-3 0 5,1 0-4,-2 10-4,1 4 8,-1 3 3,-3 3-4,-2 2 1,0 1 4,-1-1 0,-1-2 3,1-1-3,-1-6-2,-1-3 2,0-4 3,0-3-3,0-3 1,0 0 1,0 0 0,0 0 3,0 0 0,1 0 2,-1 0 0,0 0 3,0 0-5,0-3 3,0-6-8,0-5-2,0-2 0,0-2 1,0-3-2,5 1 0,0 0-3,5 4-2,-2 0 7,1 4-3,-2 2 2,0 3 0,-1 2-1,-1 3-1,-2-1-1,2-1 3,-5 4-1,4 0 1,-1 0-2,-3 0 1,1 0-1,1 0-4,1 0-1,1 0 6,2 0 0,1 4-2,1 3 3,1 3-1,0 0 2,-3 4 0,1-1-1,-2-1-2,-2 1 4,-2-2-5,1 1 5,-2 2-1,0 0 4,0-1-7,0 4 4,0-2-2,0-1 2,0-1 2,0-1-1,0-5 0,0-2 3,0 4-2,0-6 3,0 1-3,0-1 1,0 0 1,0-3-1,0 0 5,0 0 2,0 0-2,3 0 4,8 0 3,2 0 1,-1-4-9,4-2-5,-2 3-2,-4-2-22,-1 0-60,-8 3-93,-1-4-269</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8:07:41.5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5354 435 237,'0'0'150,"0"0"-121,0 0 63,0 0 1,0 0-35,0 0-17,12-59-1,-12 46 32,0 2-29,0-5-12,0 6 8,-7-4-19,-14 0 5,-1 2-25,-9 2 9,-2 5-10,-1 2 1,4 3 0,-4 0-3,4 0 5,-5 17-4,1 3 2,1 1 0,6 5-3,6-2 1,3 7-1,8-3 3,5 4-8,5-1 8,0-4 1,2-2-1,23-4 0,7-3 0,8-4 2,5-5 11,2-5-11,-1-4 10,-1 0-12,-4-4 2,-4-12-1,-7-4 0,-2-6-1,-6-3 8,-2-10-8,-1-3 0,-6-10-8,-1-8 5,2-2-1,-4-1-5,-4 4 9,-1 6-3,0 12 9,-5 13-6,4 8 0,-4 12 2,0 3-3,0 2 7,0 3-7,0 0 1,0 0-13,0 0 13,0 0-11,-4 21 8,-7 13-2,-4 13 9,4 4-4,1 8 0,5-4 3,2-3-3,3-1 0,0-8 0,0-4 0,0-10 0,10-2 0,3-9-1,3-1-1,-5-7 2,8-5 8,-1 0-5,-1-5-1,7 0 0,-1 0-2,-3 0 9,2-8-2,-3-8-5,1-5-2,-2-3 0,-2-11 0,-1-2-1,-2-8 1,-1 2 0,1-9 3,-3-2-3,-3 4 0,2 3-3,-8 11-2,-1 5 5,0 11-2,0 8 2,0 4 8,0 5 6,0 0-7,0 1-6,0 2 16,0 0-16,0 0 11,0 0-7,0 0-3,0 0-4,0 0 0,0 0-9,0 0 9,0 7-13,0 20 13,-10 14 1,0 10 2,0 2 7,3 0-4,2-2 0,2-4 3,3 0-1,0-9 9,0-6-4,0-4-9,0-6 8,0 0-10,0-7 2,0-1-3,0-4 4,3-2-3,7 0 3,7-4 2,7 0 6,1-3-8,5-1-3,7 0-3,-2 0-61,4-1-28,-9-16-60,-8-6-188</inkml:trace>
  <inkml:trace contextRef="#ctx0" brushRef="#br0" timeOffset="-1343.961">4968-46 138,'0'0'98,"0"0"-79,0 0 39,0 0 0,0 0-13,0 0-22,0 0 30,-15 0 0,15 0-12,0 0 14,0 0-9,0 0-10,18 0-34,22 0 4,23 0 43,17 0-29,19-4-16,14-3 10,10-1-12,1 1 11,-3 1 0,-17-3 9,-23 3 16,-24-1-3,-25 3-33,-13 3 14,-16-2-16,-3 3-1,0 0 1,0 0-15,0 0-16,-13 0-68,-8 15 42,-2-3-143,1-3-271</inkml:trace>
  <inkml:trace contextRef="#ctx0" brushRef="#br0" timeOffset="217.6754">5855 281 565,'0'0'81,"0"0"-62,0 0 46,0 0-11,0 0-35,151-20-4,-120 17-15,-3-1 11,-1 3-11,2-6-56,-1-3-137,-2-8-273</inkml:trace>
  <inkml:trace contextRef="#ctx0" brushRef="#br0" timeOffset="1198.577">6489-430 254,'0'0'152,"0"0"-112,0 0 81,0 0-17,0 0-51,0 0-22,0-13-5,0 13-24,0 0-2,0 2-3,0 21 3,-5 7 7,-4 7 11,1 1-3,1-2 2,-1-1 1,1-12 0,2 1-11,2-8-5,1-5 12,-3-6-13,5-5 9,-3 0-8,3 0 0,0 0 16,0 0 7,0 0 2,0 0 20,0-17-30,0-9-16,10-2 4,3-4-1,-1-3 3,6-5-7,1 5 0,-2-2-5,1 4 4,1 5 0,-4 2 1,0 5-7,0 9 7,-5-1-2,-3 6 2,-2 3 1,-5 4-1,3 0-10,1 0 6,2 0-4,4 0 5,6 0 3,-6 11 0,3 10-2,-1 4-6,-4 7 8,-3 6 0,-5 4 2,0-5-1,0-5-1,0-6 2,0-10-5,0-5 3,-5-4 0,5-7 0,-1 0 4,1 0 2,-4 0 0,4 0-3,-3 0 19,3 0-10,0-10 16,0-10-27,0-5 2,0-5-3,0-2 0,18-1 0,1 4-5,3 5 0,5 7-2,-6 0 7,10 8-9,1 0 5,0 5 4,0 4-7,-7 0 5,0 0 1,-5 0 1,0 1-2,0 15 2,-6-1-5,-4 8 5,-5 4-6,-5 5 2,0 3 2,0-2 2,-5 1 0,-8-5 1,-3-5 3,5-4-4,1-6 0,1-4-2,4-2-24,2-5-58,3-3-44,0 0-194</inkml:trace>
  <inkml:trace contextRef="#ctx0" brushRef="#br0" timeOffset="1807.8558">7275-619 365,'0'0'179,"0"0"-168,0 0 36,0 0 29,0 0-68,0 0-5,-1-4-3,1 4 22,0 0-14,0 0 2,0 13 5,0 5 41,5 7-26,5 2-9,0 3 18,0 7-24,3 3-14,-2-2 22,0 1-14,-2-4 5,-3-7-6,0-5-8,-3-10 7,-1-6-7,-2-3 1,0 0 5,3-4-5,-3 0 7,0 0 5,3 0 1,-3 0 19,2 0-10,-2 0-2,3 0 15,-3 0-20,0 0 10,5 0-7,-3 0-14,6-4 14,-1-9-18,3-1-1,0-4 16,0-4-14,7-1 7,-2-4-4,6-6-5,0-9 3,1-5-3,-2 0 0,-3 6-2,-2 6 6,-5 11-4,-1 11 2,-9 7 6,3 3-7,-3 3-1,0 0-2,0 0 2,0 0-16,0 0-31,0 0-99,0 0-129,0 0-210</inkml:trace>
  <inkml:trace contextRef="#ctx0" brushRef="#br0" timeOffset="8757.3942">2884 617 97,'0'0'69,"0"0"-56,0 0-3,0 0 12,0 0 5,0 0-7,0 0 15,0 0 23,0 0-3,0 0-1,0 0 10,0 0-14,0 0-1,0-1-13,0-4-15,0-2 2,0 6-23,0-3 0,10-3 5,0 3 11,2 0-9,6 0-4,-3 4 7,0 0-10,-1 0 2,-3 9-4,3 13 2,-2 3 0,-4 6-3,1 4 3,-9 2-2,0-3-4,0-4 12,0-3-1,-6-9-5,-2-4-4,0-5 4,6-4 2,-1-5 10,3 0 10,0 0 8,0 0 19,0 0 18,0 0-17,0-18-18,0-10-22,0-2-2,0-5 0,0-4-6,3 3 1,7 4-3,-2 6-7,-2 15 4,-1 6-1,-4 1-14,8 4-18,1 0-66,5 0-60,8 4 103,-2 6-184</inkml:trace>
  <inkml:trace contextRef="#ctx0" brushRef="#br0" timeOffset="13459.4906">4974 1040 86,'0'0'62,"0"0"-7,0 0 10,0 0-7,0 0-10,0 0-6,-38 0 29,38 0-11,0 0-12,0 0 13,0 0-40,10 0-13,24 0-3,11 0 27,15 0-10,13 0-14,2 0-7,4-4 4,4 0 1,-8 1 2,-13-2 12,-18 1-19,-22 1 2,-17 2-3,-5-2-3,0 3-3,-5 0-28,-20 0-41,-14 0 41,-5 0-58,-3 3-26,-5 5-31,-1-2-50</inkml:trace>
  <inkml:trace contextRef="#ctx0" brushRef="#br0" timeOffset="13736.6555">4986 1103 60,'0'0'47,"0"0"-19,0 0 19,0 0-12,0 0-8,0 0 12,-23 9 25,23-9-17,0 3-5,27-3 1,13 0 43,19 0-15,16 0-34,13 0-4,-2 0-12,-7 0 29,-12 0-8,-22 0-37,-20-3 2,-15 2-5,-10-3-2,0 3-17,-26 1-179,-13-7-124</inkml:trace>
  <inkml:trace contextRef="#ctx0" brushRef="#br0" timeOffset="13041.8054">5227 930 9,'0'0'9,"0"0"-3,0 0 4,0 0-10,0 0-15</inkml:trace>
  <inkml:trace contextRef="#ctx0" brushRef="#br0" timeOffset="74296.5103">5899 1089 266,'0'0'52,"0"0"-1,0 0 36,0 0 6,0 0-26,0 0-14,8-38-22,-8 38-2,0 0-16,0 0-13,0 28 7,0 17 2,0 15 38,-5 5-23,-8 11 13,-2 1-7,1-4-16,8-8 0,2-8-10,4-13 1,0-16 8,0-8-13,0-8 7,0-12-1,22 0 9,10 0 35,22-8 14,13-24-34,12-13-9,7-9-18,6-11-3,4-2-4,-4 4-60,-13 12-36,-20 16-60,-30 15-212</inkml:trace>
  <inkml:trace contextRef="#ctx0" brushRef="#br0" timeOffset="73260.5764">6570 450 206,'0'0'22,"0"0"-12,0 0 64,0 0-28,0 0 19,0 0-32,0 0-7,0 0-15,-2-39 9,-2 36 28,4 2-16,0-3 7,-1 4 3,1 0-9,-5 0-18,0 0-15,-14 19 0,-16 34-1,-19 32 1,-10 21 20,5-1-13,11 0-1,17-16 2,13-15-1,6-14 3,2-15 0,2-8-7,-2-13 7,3-8-8,4 0-2,-3-5 0,1-3-2,-3 0-17,-4-1-77,-6-6-113,1-1-119</inkml:trace>
  <inkml:trace contextRef="#ctx0" brushRef="#br0" timeOffset="73787.4457">6731 529 235,'0'0'19,"0"0"15,0 0 42,0 0 7,0 0-39,0 0-14,-3-22 14,3 22-2,0 0-14,0 0-13,-6 0-15,-14 27 0,-8 27 8,-13 24 38,-9 16-13,-2 8-7,0 1 6,0-6-15,6-10 4,6-15-14,6-9 6,11-14-3,6-15-4,4-9-6,2-8 3,3-6-2,3-5-1,3-3-2,-1-2-30,-4-1-42,-3 0-54,-8 0-158</inkml:trace>
  <inkml:trace contextRef="#ctx0" brushRef="#br0" timeOffset="9243.5489">3230 659 28,'0'0'64,"0"0"-45,0 0 13,0 0 3,0 0 7,0 0-14,18 17 16,-18-17-3,0 3 0,2-3-1,-2 0 12,0 0-2,0 0 20,0 0-20,3 0 8,-1 0 6,3 0-29,3 0-11,-1-5-17,-2-2-5,-1 3 16,-4-1-14,0-1 1,0 1-2,0 1-2,0-1-2,0 3 2,0 2-1,0 0 0,0 0-2,-9 0-2,-1 0 1,-5 11-1,0 8 2,0 5 2,5 7 0,0 1 0,5 0 1,5-1-1,0-6 0,0-4 3,15-4-3,7-8 0,9-3 0,0-5 18,-1-1-14,-5 0 3,-5 0 4,-1 0-11,-6-2-4,-3-11-32,-3 1-129,-2 0-268</inkml:trace>
  <inkml:trace contextRef="#ctx0" brushRef="#br0" timeOffset="10452.0232">3408 671 39,'0'0'16,"0"0"-14,0 0 3,0 0-4,0 0 0,0 0 9,0 16 15,0-16 11,0 0-21,0 0-15,0 0-39,0 0-52</inkml:trace>
  <inkml:trace contextRef="#ctx0" brushRef="#br0" timeOffset="10676.5104">3408 671 24</inkml:trace>
  <inkml:trace contextRef="#ctx0" brushRef="#br0" timeOffset="11246.3214">3408 671 24,'82'69'56,"-82"-66"-51,0-3 13,0 0 18,0 0 10,2 0 35,3 0-4,3 0-22,-1 0 0,2 0-32,-3-7 10,4-3-1,-1 2-14,-4-4-7,-2 5 1,-3-2 3,0 0-5,0 4 5,0 0-7,0 5-3,0 0 3,0-4-2,-3 3-6,-7-2 0,-9 3 0,2 0 1,-3 0-1,2 0 5,-1 0-2,4 0-3,3 0 0,2 3 2,5 2 2,0-2-4,2 4-1,3 2 0,0 3-6,0 4 7,0 0 1,0 3 5,10 1-3,8-1-3,3 1 0,1 0 15,1 1-13,-3 1 6,0-4-3,-6-3-5,-4-1-1,-2 1 1,-6-7 0,1 1 0,-3-1 0,0-1-1,0 1-2,0-4 2,0 4-2,0-4 3,-3 0 0,-7 0 6,-4-3-4,3-1-1,-4 0 5,-4 0-3,4 0 8,2 0-10,1 0 10,2 0-4,1 0-5,4-5 0,5-3-2,0-4-12,0-2-26,10-2-47,16-5-64,2-2-111</inkml:trace>
  <inkml:trace contextRef="#ctx0" brushRef="#br0" timeOffset="12320.1754">3655 748 38,'0'0'130,"0"0"-62,0 0-4,0 0 8,0 0-25,0 0-12,3 0 13,-3 0 6,0 0-20,0 0-7,0 0-27,0 0-1,0 0-1,0 1-12,0 16 14,0 6 9,0 3 6,-3-5-4,3 3-8,0-4 7,0-2-1,0-4-8,5-3 3,5-4 1,0 0 5,0-7-5,4 0-5,1 0 25,0 0-17,0 0 3,0 0 0,-1-3-7,-1-9-4,-6-3 8,3-2-4,-7-5-4,-1 1 0,1-5 1,-3-2-1,0 3 1,0 2-1,0 4 6,0 11-6,0 3-5,0 5 2,0 0 3,0 0 0,0 0-1,0 0-7,0 0 5,0 0-6,0 13 9,0 10-5,0 4 10,0 5-5,0 0 0,0-5 4,0-4-3,5-2 2,2-9-2,3-1 3,-1-5-4,-1-3 2,2-3 0,0 0 6,2 0 11,3 0-11,0-6 1,4-11-2,-1-5-4,-3 3 0,-3-9-3,2-3 0,-1-8-2,-3-3 1,-3-3 1,-2 5 0,0 6-5,-2 3 5,-3 9 0,0 4-2,0 3-1,0 2-2,0 4 5,0 1-2,0 2 8,0 5-5,0-2 2,0 3-2,0 0-1,0 0 0,0 0 0,0 0 0,0 0-6,0 0 1,-3 0-10,-2 18 11,-2 11 0,-1 2 8,3 8-2,0 2 6,5 0-5,0 0 5,0-2-8,0-4 5,0-2 16,5-7-19,0-10 3,3-4-5,-3 1-7,0-6 7,2 0 0,1 0-3,2-2 3,1-1 11,-1 1-7,-2-1-4,-3-2 0,0 1 0,-3-3-51,3 0-34,0 0-19,0 0-73,-2 0-232</inkml:trace>
  <inkml:trace contextRef="#ctx0" brushRef="#br0" timeOffset="12500.6741">4089 776 251,'0'0'18,"0"0"-17,0 0-1,0 0-60</inkml:trace>
  <inkml:trace contextRef="#ctx0" brushRef="#br0" timeOffset="80154.9334">7201 821 6,'0'0'4,"0"0"0,0 0-4,0 0 0</inkml:trace>
  <inkml:trace contextRef="#ctx0" brushRef="#br0" timeOffset="81024.6737">7201 821 251,'-20'-115'75,"20"115"-41,0 0 52,0 0-16,4 0-28,2 0-19,-1 0-17,0 10-3,1 14 16,-6 12-7,0 14 33,0 3-18,-12 2-14,-8-5 12,-4-9-20,6-6 0,1-15 3,7-6-8,1-5 5,8-6-3,1-3 10,0 0 38,0-19 26,0-17-57,0-11-7,5 0-11,10-7 6,5-1-3,0 0-3,4 2 1,-4 11-1,0 7 0,-2 15-2,-6 8 1,-3 7-1,-3 5 0,3 0-7,1 0 3,0 30-2,0 7 5,0 9-2,-5 4 4,-5-3 0,0-3 0,0-7 3,0-11-3,0-11 0,0-10-7,0-3 4,0-2 5,0 0-2,0 0 10,-5-18-7,3-9-2,-1-5-1,3 0 2,0-3-2,0 3 1,8 3-1,9 3 2,7 5 0,1 10-2,5 7 0,1 4-8,-3 0 6,1 8-1,-6 20 3,-8 4 0,-3 2-4,-7 2 4,-5-1 0,0-3 0,-5-1-2,-20-7 2,0-1-5,1-3-49,7-4-71,9-3-41,8-9-152</inkml:trace>
  <inkml:trace contextRef="#ctx0" brushRef="#br0" timeOffset="81564.4007">8069 824 346,'0'0'1,"0"0"12,0 0 74,0 0-23,0 0 4,0 0 4,28-98-20,-28 93-19,-13 2-24,-12 3 6,-9 0-13,-6 3 15,-6 19-8,-1 8 0,7 5 5,10 0-14,10 5 1,6-6-3,9 1 4,5-6 0,0-3-2,15-9 2,14-7 1,9-8-1,1-2 3,3 0-5,2-11 0,-6-17-1,-2-15 1,-6-4 0,-6-13-1,-4-7 2,-5-7-1,-2-1 0,-1 4 0,-4 8 2,-3 15-2,-3 21 1,-2 16 2,0 11 1,0 0-4,0 20-14,0 26 6,0 18 8,0 11 0,-2 3-1,2 1-1,0-4 2,0-8-2,-13-12-53,-4-12-77,-6-12-108,-3-13-118</inkml:trace>
  <inkml:trace contextRef="#ctx0" brushRef="#br0" timeOffset="81899.5287">7717 1158 245,'0'0'89,"0"0"-80,0 0 71,0 0 24,0 0-55,0 0-22,-13 0 9,23 0 27,37 0-11,22 0-46,25 0-2,10-2 1,14-5-3,3-3-1,-3 2 3,-19-4 0,-27 5 2,-33 1-4,-27-1 1,-12 5-3,-22 2-50,-42 0-94,-20 0-111</inkml:trace>
  <inkml:trace contextRef="#ctx0" brushRef="#br0" timeOffset="82734.7981">7944 1564 452,'0'0'48,"0"0"-29,0 0 80,0 0-30,0 0-16,29-126 2,-29 113-26,0 3-2,-8 4 1,-16 6-13,-6 0-15,-9 0 0,-6 17 0,-1 14 6,3 8-6,7-1 0,8 3 2,9 0-3,9-4 1,9-5-4,1-6 0,0-9-3,0-9-10,6-3 10,23-5 4,16 0 3,14-7 0,8-16 1,-1-9-4,-4-9 3,-10-8-1,-3-8-5,-9-2 3,-8 3 2,-15 9 1,-7 12 0,-7 11 4,-3 16 0,0 6 17,0 2-21,-3 0 0,-19 14-2,-8 18 1,-2 6 1,5 6-3,4 2 4,7-2-1,8-1 0,6-4 2,2-7-5,0-7 3,0-9 0,17-6 4,5-9 1,3-1 1,5 0 2,4-8-8,1-18 4,-4-9-4,-1-9 0,-2-3 1,-2-8 1,4-3-2,-2 2 0,1 1-2,-4 10 2,-10 18 1,-5 14-1,-10 8 0,0 5 0,0 0-4,-15 14-2,-20 25-2,-14 17 8,1 7 4,4 7 1,12 2 6,8-3-10,6-10 1,11-7-2,4-13 5,3-8-4,0-13-1,0-10-2,25-8-36,17-5-87,3-31-363</inkml:trace>
  <inkml:trace contextRef="#ctx0" brushRef="#br0" timeOffset="82907.0271">8418 1453 717,'0'0'72,"0"0"-64,0 0-1,0 0 28,0 0-1,0 0-34,162 16-1,-110-16-77,-10-11-198</inkml:trace>
  <inkml:trace contextRef="#ctx0" brushRef="#br0" timeOffset="83265.5731">8828 564 512,'0'0'117,"0"0"-117,0 0-14,0 0 14,0 0 13,59 179 14,-28-102-10,0-4-16,-4-4 18,-6-11 5,-6-13 8,-7-16-11,-3-12-9,-2-13 5,-3 0 33,2-4 22,3 0 9,5-12 39,10-23-68,6-7-41,7-8-8,3-4-3,1 3 0,-6 2-2,1 8-13,-10 10-72,-2 17-75,-1 13-82,-4 1-383</inkml:trace>
  <inkml:trace contextRef="#ctx0" brushRef="#br0" timeOffset="83507.151">9375 923 596,'0'0'107,"0"0"-91,0 0 85,0 0-61,0 0-26,0 0-2,173-3-12,-133 3 4,-6 0-4,-14 0-6,-7-3 1,-11-3-58,-2-7-37,-5-2-87,-22-6-244</inkml:trace>
  <inkml:trace contextRef="#ctx0" brushRef="#br0" timeOffset="83677.6345">9444 702 392,'0'0'156,"0"0"-123,0 0 23,0 0-19,0 0-24,0 0 38,0 128-1,0-68-28,0 2-10,0-1-10,0-3-2,0-12-26,0-14-182,-9-19-243</inkml:trace>
  <inkml:trace contextRef="#ctx0" brushRef="#br0" timeOffset="84210.4796">9813 631 409,'0'0'78,"0"0"-34,0 0 68,0 0-22,0 0-28,0 0-37,5-14-19,16 40 1,9 10-5,0 14 0,-3 10 0,-7-1 2,-3 0-4,-7-12 3,-5-8-3,-2-15 7,-1-9-4,-2-8 0,0-6 11,0-1 20,0 0 28,4 0 13,6-4-6,5-23-8,5-13-60,3-6 5,3-1 3,-1-5-6,0 1-6,4 4 2,-9 14-37,-7 11-47,-13 7-53,0 8-156</inkml:trace>
  <inkml:trace contextRef="#ctx0" brushRef="#br0" timeOffset="84774.3567">10565 761 391,'0'0'19,"0"0"-2,0 0 49,0 0 1,0 0-38,0 0-24,-59-103 23,37 94 10,2 4-3,1 5 12,-4 0-32,1 0-15,-10 0 19,-3 15-17,-4 16-1,4 4 4,10 6-4,9 5 0,13-2-1,3-2 1,5-3-1,29-7 6,9-8 1,6-5-2,5-14-2,-5-5 6,-7 0 0,0-8-5,-7-24 6,-5-8-8,-1-9 8,-7-11-1,-2-3-8,-3-8 3,-6 1 1,0 2-3,-3 6 5,-3 8-3,0 21-4,0 11 7,-5 12-7,0 10 15,0 0-15,0 0-7,0 20 0,-13 20-2,-2 15 9,8 4 0,7 3 0,0 1 0,0-4 0,5-7-14,7-11-38,1-9-100,-3-15-81</inkml:trace>
  <inkml:trace contextRef="#ctx0" brushRef="#br0" timeOffset="85396.7394">10891 557 498,'0'0'61,"0"0"-54,0 0 3,0 0 9,0 0 3,0 0-1,47 154-6,-42-105-10,-5-9-1,0-8-1,0-6-2,-3-9 11,-4-12-12,3-2 7,3-3 0,1 0 1,0 0 32,0 0 32,0 0-2,0-21-28,0-6-39,0-8 1,12 1-4,16 2 4,11 2-2,4 7-2,3 9-4,-6 6 3,-6 8-4,-4 0 4,-5 12 0,0 15-9,-6 4 7,-6 8-1,-3-3 2,-8-4-2,-2-8 4,0-8 0,0-7-1,0-4 3,0-2-2,0-3 12,0 0-6,0 0 6,0-5-3,0-16-6,0-6 4,0-5-3,10-1-2,9-3-1,1 1 2,3 2-2,3 1-2,-1 13 2,-7 3-1,-3 15 0,-3 1-4,2 13-3,-3 23 3,3 18 1,-9 11 0,-5 0 3,0 2-2,0-8 0,-19-9-18,-11-10-68,-5-12-121,-5-16-356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6:03.50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120 983 443,'0'0'5,"0"0"-1,0 0 13,0 0 87,0 0-46,0 0-29,0 0 0,0 0-7,-84 11-9,73-11-13,-2 0 7,4 0 3,4-3 29,5-4-23,0 1 9,0-4-7,9-5-18,15-6-3,16-5 1,12-7-1,9-2 2,20-8-3,12-9-1,12-7 3,18-7 1,21-8 0,14-1 1,9 2-1,1-1-2,-12 5 2,-17 4-11,-22 7-41,-28 6 7,-29 10-47,-21 6-477</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6:03.89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65 675,'0'0'6,"0"0"-5,0 0 27,0 0 17,0 0-25,0 0-17,23-38-1,1 36-1,6 0 20,10-2-18,15-1 2,15-2 12,4 3-4,3 3-6,-12 1 2,-13 0-6,-19 25 2,-15 13 6,-18 6 4,0 12 4,-18 7-7,-20 4 3,-9-4-13,-8 0-2,-10-5 0,-8-9-90,-7-8-728</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5:45.732"/>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5292" units="cm"/>
      <inkml:brushProperty name="height" value="0.05292" units="cm"/>
      <inkml:brushProperty name="color" value="#FF0000"/>
    </inkml:brush>
  </inkml:definitions>
  <inkml:trace contextRef="#ctx0" brushRef="#br0">15782 1464 427,'0'0'67,"0"0"-56,0 0 65,0 0-13,0 0-37,0 0 0,1-28 8,-1 21-23,0 3 9,0 0 22,0 0 17,0 2-8,0-1-25,-1 1-17,-9 2-5,-2 0 2,-3 0 2,-4 7-7,0 10 2,-3 10-2,5 4 3,3 6 0,3 3-4,3 4 0,6 1 3,2-6-3,0-4 0,0-2 0,16-14 0,3 0 1,3-9-1,7-6 4,2-4 2,10 0-2,0 0 0,-1-18-3,-4-5-1,-4-4 0,-4-8 0,-4-2 0,-2-3 0,-5-2-1,-1 4-2,-3 5 3,-7 12 0,-1 6 3,-2 8-2,-3 6-1,0 1-1,0 0-3,0 0-2,0 4-1,0 17 4,0 10 2,0 2 2,0-2 1,0-1 0,0-4-2,0 1 4,5-7-4,14 0 0,8-7 4,6-5 0,8-3 3,5-5-5,3 0 6,1 0 2,1 0-5,-4-13 3,-7 0-6,-7-1-2,-6-2 4,-7-4-2,-5-2-1,-6-4 10,-1-4-7,-3-3 11,-5 0-2,0 1-3,0-3 5,0 2-7,-19 3-3,-3 8-1,-4 4-3,-5 6 5,-7 12-6,-6 0-2,1 5 0,0 20 1,7 1 0,9 5-6,16-1-16,11-2-61,19-10-19,38-11-371</inkml:trace>
  <inkml:trace contextRef="#ctx0" brushRef="#br0" timeOffset="-1744.8358">16061 1481 368,'0'0'0,"0"0"-18,0 0 4,0 0-47,0 0-52,0 0-31,-99 0 144,82 0 224,2 0-198,-4 0-6,-3 0-20</inkml:trace>
  <inkml:trace contextRef="#ctx0" brushRef="#br0" timeOffset="631.2595">16965 1600 381,'0'0'170,"0"0"-83,0 0-53,0 0 6,0 0-3,0 0 5,68 0-24,-33 0-8,2-1 17,-4-4-13,2 3-8,-5-2-6,-7 3 0,-2 1-5,-2 0-38,-3 0-42,-4-3-642</inkml:trace>
  <inkml:trace contextRef="#ctx0" brushRef="#br0" timeOffset="380.269">17045 1438 657,'0'0'51,"0"0"-45,0 0 20,0 0 46,0 0-9,-127 0-16,119 0-42,8 0-3,0 0 2,0 0 2,0 0 2,22 0-7,11 3 3,13-2 5,5-1-4,1 0-4,-9 0-2,-9 0-1,-15 3-54,-9-3-51,-10 0-76</inkml:trace>
  <inkml:trace contextRef="#ctx0" brushRef="#br0" timeOffset="2491.3391">17740 1735 588,'0'0'78,"0"0"-54,0 0-8,0 0 19,144-65 12,-76 58-34,-7 0-13,-15-5-107</inkml:trace>
  <inkml:trace contextRef="#ctx0" brushRef="#br0" timeOffset="2275.9013">17814 1305 334,'0'0'116,"0"0"23,0 0-71,0 0 2,0 0-14,0 0-5,-1 0-19,1 0 30,0 0-41,0 0-12,0 0-9,0 9-4,0 14 2,1 13 2,2 20 8,-3 18 2,0 10 5,0 5-4,0-4 14,-4-10-18,-6-9-4,-3-14-1,6-14-2,0-9 0,7-15 0,0-7 0,0-2 0,0-5-4,0 0-6,0 0-24,11-20-50,2-5-178</inkml:trace>
  <inkml:trace contextRef="#ctx0" brushRef="#br0" timeOffset="1956.6836">17832 1310 433,'0'0'115,"0"0"-114,0 0 31,0 0-25,0 0 1,0 0 9,1-10-6,21 9-5,5-3 27,8-3-6,15 2-1,6-2 0,4 1 21,-5-2-40,-12 2 5,-15 3-9,-15 3-3,-8 0-2,-5 0 2,0 0 10,0 0-10,-15 0-14,-7 0-39,-6 0-44,-4 3 11,2 3-301</inkml:trace>
  <inkml:trace contextRef="#ctx0" brushRef="#br0" timeOffset="7727.1775">18747 1822 429,'0'0'1,"0"0"-1,0 0-9,0 0-15,0 0 24,0 0-5,-117-16 2,117 13-47,0-4-109,0 2 159,0-2 15,0-2 21,0 0 3,-3 2 134,3-3-5,0 1-105,0 1-44,0-5 9,0 3 12,0-6-37,4 6 2,1-3 42,-2 6-19,-3-2 16,0-1-31,0 5 22,0-1-14,0-2 0,-8 0 11,-11 0-3,0-1-25,-1 4 15,-6 5-9,6 0 4,-4 0-6,2 4-6,0 14-2,1 8-2,1 7-1,6 1 2,4 0 0,9 1 1,1-1-4,0-4 4,19-4 0,9-6-1,8-7-2,1-9 1,1-4-3,-5 0-13,-2 0 7,-4-12-3,-6-9 2,-7-4 12,0-2 3,-4-10-3,-2-3 0,0-2 4,-4-6-3,1 3-1,0-3 0,0 0 1,-1 6-2,1 4 0,-3 7 1,1 9 0,-3 8 0,0 9 1,0 3 3,0 2-3,0 0-1,0 0-3,0 11-6,0 21 7,0 8 2,0 9 0,0 3 3,-3-3-2,3-1-1,0 2 0,0-5 0,0-7 0,0-8-2,0-7-20,0-7-56,3-8-115,8-8-257</inkml:trace>
  <inkml:trace contextRef="#ctx0" brushRef="#br0" timeOffset="8143.8546">18908 1677 233,'0'0'261,"0"0"-156,0 0-35,0 0-12,0 0-4,0 0-15,38-103-38,-24 91 4,5 1-2,3-1 10,2 4 19,-1-1 10,0 5-15,-4 4-17,-2 0-7,-1 0-2,0 6 3,-5 18-2,1 11 1,-5 7-3,1 2 3,-7 1-1,-1-5-2,3-10 0,-3-8 0,0-11 0,0-4 1,0-7 11,0 0 41,0 0 12,0-14-5,5-17-37,-3-16-21,7-9-1,8-3-1,6 3 0,7 6-61,1 16-68,-7 11-200</inkml:trace>
  <inkml:trace contextRef="#ctx0" brushRef="#br1" timeOffset="-1.85641E10">13875 4170 212,'0'0'23,"0"0"-7,0 0 8,0 0 6,0 0-3,0 0-14,-12-7-13,12 7 0,0 0 0,-1 0-1,-4 0-1,-3 12 2,-2 6 1,-2 5 3,2 4-2,-3 1 5,5 3-1,0 2-5,0 0 2,2 2-1,4-4 2,1 1-2,1-3-2,0-6 2,0 1 0,0-4 3,6-5-5,2-2 1,0-4 5,-1-4-4,1-2 8,2-3-4,1 0 16,2 0 8,5 0 42,0 0-72,-5-7 56,1-1-47,-2-5 11,-3 1 6,-2-5-14,2-5 2,-6 1-10,2-3 2,-1-3 8,1-1-1,-1 0-11,2-1-1,0 5 2,0 5 1,0 4-4,-2 4 0,-2 5 2,2 6-4,-4-3 4,0 3 1,0 0-3,0 0 0,0 0-6,0 0-5,0 0-24,0 3 5,0 10 18,0 10 12,0 5 0,-4 6 2,-1 1-1,2 0 1,2-2 2,1-4 1,0-2-5,0-4 0,0-6 1,0-1-1,1-8 3,4-2-3,4-4 4,0 0-4,6-2-6,6 0 6,4 0 10,3 0-10,-1-9 5,-3-3-4,-2-4 7,-2-2-5,-5-4-1,-1 0 1,-4-6 0,-3-5-3,-1 0 0,-3-3 12,0-2-9,0 3 6,0 2-5,-1 3-1,2 2 0,-3 4-3,-1 2-3,0 2-7,0 3 8,-6 3 2,0 4 0,2 3-3,2 5-11,-1 2-22,-1 2-140,4 12-76</inkml:trace>
  <inkml:trace contextRef="#ctx0" brushRef="#br1" timeOffset="-1.85641E10">14642 4463 14,'0'0'5,"0"0"6,0 0 29,0 0 20,0 0-27,0 0-8,0 0 31,0 0 8,13 1-3,8 1 29,7-1-18,4 0-22,2-1-48,-3 0 39,-4 0-7,-3 0-10,-11 0-13,-5 0 0,-2 2 9,-6-2 17,0 0 2,0 0-14,3 0-14,-3 0-8,0 0-3,0 0 0,0 0-12,0 0-38,0 0-88,1 0-189</inkml:trace>
  <inkml:trace contextRef="#ctx0" brushRef="#br1" timeOffset="-1.85641E10">16778 3928 1,'0'0'21,"0"0"-2,0 0 2,0 0-4,0 0-3,0 0-7,-76 20 4,66-20 14,2 2 19,2-2-10,2 0-16,-3 0 10,4 0 6,2 0-10,0 0-2,1 0 0,0 0 6,0 0-11,0 0-3,0 0-5,0 0-7,0 0-2,16 0 0,11 3 7,12-3 39,8 3-5,4-1-28,1-1 3,-3 2-15,-7-1 11,-9 1 0,-9-3-5,-10 3-2,-9-3 2,-2 1 5,-3-1 12,0 1 8,0-1-20,0 1-12,0 2-33,0 2-117,0-5-223</inkml:trace>
  <inkml:trace contextRef="#ctx0" brushRef="#br1" timeOffset="-1.85641E10">15894 4713 88,'0'0'53,"0"0"26,0 0-49,0 0-6,0 0 15,0 0-20,0 0 8,-5-28 4,5 28 0,0-2-31,0 1-5,2-1 5,5 2 16,2 0-16,-4 0-3,-1 0-22,-1 3 2,-2 7 13,1 0 9,-2 2-4,0-5 3,0 3-4,0-4 6,-3-1-1,-6 1-4,-4-6-10,0 0 10,3 0 2,0 0 3,4 0 5,0-6-2,1-5-1,3-3 6,2 1 2,0-1-10,0 5 0,14 3-28,9 1-8,5 0-244</inkml:trace>
  <inkml:trace contextRef="#ctx0" brushRef="#br1" timeOffset="-1.85639E10">15416 5148 225,'0'0'27,"0"0"-25,0 0-2,0 0-9,0 0-39,0 0-99</inkml:trace>
  <inkml:trace contextRef="#ctx0" brushRef="#br1" timeOffset="-1.85641E10">15569 4137 60,'0'0'19,"0"0"-11,0 0 6,0 0 3,0 0-3,0 0-7,-9 0 13,9 0 5,0 0-6,0 0 0,-1 0 6,-3 0-5,1 0-11,0 0-3,1 0 1,2 0 5,0 0-2,0 0-3,0 0 9,0 0-7,0 0-9,17 0-6,14 0 6,9-3 13,7 1-10,-3 0 1,-5 2-3,-7 0 11,-9 0-10,-12 0-2,-4 0-1,-5 0-1,-2 0-7,0 0 9,0 0 16,0 0-13,0 0-3,0 0-2,0 0-4,-9 0-8,-3 4-9,-7-1 2,-4 0-9,4-2-18,-5 1 26,3-2 12,3 0 8,2 0 4,0 0-1,2 0 2,-5 0 1,2 0-3,-7 0 0,1 0 2,0 0-6,0 0 6,3 0-3,10 0 3,6 0 19,3 0 25,1 0-9,0 0-15,0 0 2,0 0-8,0 0-5,0 0 0,0 0 7,0 0 9,0 0-10,0 0-5,0 0 1,0 0-1,0 0 12,0 0 3,0 0-12,0 0-10,0 0 7,0 0-12,0 0 3,0 0-3,0 0-2,0 3-4,-2 8-4,1 7-3,-3 14 12,-2 10 0,-1 8 2,0 11 4,-2 4-6,2 2 8,-1 0-2,1-3-2,-1-8 3,1-10-7,2-8 1,1-12 1,1-8-1,1-6 0,1-7 4,1-2-5,0-3 5,0 0-4,0 0 5,0 0-2,0 0 0,0 0-4,0 0-11,0 0-45,0 3-110,0-2 30</inkml:trace>
  <inkml:trace contextRef="#ctx0" brushRef="#br1" timeOffset="-1.85641E10">15558 3923 14,'0'0'29,"0"0"6,0 0-12,0 0-5,0 0 6,0 0 13,0 0-16,-6 0-2,4-2-13,-1 1-3,0-1-2,2 1 1,-3 1-2,-1-1 0,1 1 0,-2-2 0,0 1 1,-3-3 1,3 4 5,1-3 9,1 0 15,-1 2-11,-1-1-17,-2 2-1,0 0-1,0 0-1,2 0 0,5 0 0,-2 0 3,3 0-3,0 0 2,0 0 3,0 0 13,0 0 1,0 0-3,0 0-5,0 0-4,0 0 1,0 0-8,16 0 9,19 0 0,17 0 64,14 0-6,4 0-63,-4 0 16,-4 3-12,-11 0 5,-10 3 1,-11-4-7,-16 1 6,-5 0 2,-9 0-6,0-1 7,0-1 13,0 1-13,0 0-9,0-1-7,0 2-3,0 1-48,0 3-120,0-2-88</inkml:trace>
  <inkml:trace contextRef="#ctx0" brushRef="#br1" timeOffset="-1.85641E10">16389 4449 22,'0'0'64,"0"0"-31,0 0 29,0 0-19,0 0-17,0 0 5,0-35-10,0 32-9,0-1 6,0 0-13,-2-2 4,-2 1 0,2 1-8,-2-3-1,-4 1 1,-2 1 4,-2-1-4,-2 1-1,0 2 0,-2 2-1,2 1 2,0 0-1,-2 0 3,2 2-5,1 5 2,-2 3 0,0 0 2,3 3 0,-2 2-2,0 2 1,-1 3-1,3-1 0,3 5 2,1-2-2,4 2 3,2 1-3,2-2 1,0 1-1,0-1 6,10 1-6,2-3 1,4-4 0,2-5-1,3-2-9,-1-5 9,0-3-5,1-2-1,-3 0 1,1-3-15,2-11-4,-1-2 24,1-4 5,-2 0-5,-1-3 4,1 1 1,0-4-2,-2 1-1,-1-2-2,-5-1 0,-1 3-3,-4-2 3,-3 3 10,0 3 18,-3 1-13,2 0 0,-1 2 1,0-2 0,-1 1-9,0 1 2,0-2-5,0 1 2,0 0-4,0 2-1,0 4 0,0 2 0,0 0 1,0 3 0,0-2 3,0 3 0,0 0 0,0 1 1,0 3 3,0 3-3,0 0-1,0 0-4,0 0-1,0-3 0,0 3-1,0 0 1,0 0 0,0 0 0,0 0-7,0 0-4,0 9-7,-4 8 18,-5 3-2,0 7 0,3 1 3,0 5-1,5 2 1,-1 3 3,-1 0-4,3 0 1,-2-1-1,0-2 0,2-3 1,0-3 0,0 1-1,0-4 1,0-1-1,0-2 2,0-3-1,0-1-1,0-5 3,2-1-2,2-3-1,-1-1 0,4-2-38,5-7-127</inkml:trace>
  <inkml:trace contextRef="#ctx0" brushRef="#br1" timeOffset="-1.85641E10">15418 4528 173,'0'0'63,"0"0"-57,0 0 28,0 0 26,0 0-17,0 0-26,0 0 0,-2 0 2,2 0-3,0-2-16,12 0-11,19-2 11,17-1 45,17-1-20,3 3-5,1 0-2,-10 0 6,-11 0 7,-17 3-17,-17 0-6,-8 0-8,-6 0 2,0 0 3,0 0 0,0 0-5,0 0 0,0 0-7,0 0-113,0 3-121,1-3-9</inkml:trace>
  <inkml:trace contextRef="#ctx0" brushRef="#br1" timeOffset="-1.85641E10">16683 4366 200,'0'0'75,"0"0"-63,0 0 45,0 0-7,0 0 16,0 0-10,-6-25-23,6 22-10,0 0-22,0-2 14,3 0 10,4 1 18,3-1-42,2-2 8,2 4 9,4 0-3,1 3-12,2 0-2,0 0-2,0 13 1,-5 1-7,-1 8 4,-6 3 1,-3 3 2,-1 1 0,-4-2 2,-1-2 2,0-2-3,0-1-1,0-5 0,0-5-4,0-2 4,-1-7 0,1-2 3,0-1-2,0 0-1,0 0 3,0 0 5,0 0-1,0 0 0,0 0 4,0 0 9,0 0 4,0 0 17,0-1-3,0-7-19,0-4-11,1-6-2,9-2-5,2-3-1,5-8 6,4-2-1,4-7-5,3-2 5,2 2-1,0 4-4,-3 8 0,-3 7-3,-5 7-3,-4 4 6,-4 6 16,-7 3-9,-2 0-5,-2 1-2,0 0-1,0 0-4,0 0 0,0 0-8,0 0 0,0 0-6,0 0-9,0 0-47,0 2-44,-2 10 17,-7-2-120</inkml:trace>
  <inkml:trace contextRef="#ctx0" brushRef="#br1" timeOffset="-1.85638E10">15283 5897 455,'0'0'179,"0"0"-176,0 0-2,0 0-1,0 0-2,0 0 2,120 0 2,-80 3 2,-7 7-4,-9-3-7,-6 1-53,-9-2-47,-6-3-25,-3-3 34,0 0 33,0 0-4</inkml:trace>
  <inkml:trace contextRef="#ctx0" brushRef="#br1" timeOffset="-1.85638E10">15362 6036 117,'0'0'197,"0"0"-143,0 0 0,0 0 20,0 0-12,0 0-41,23 0-3,-2 0 24,3 0-23,-2 0-18,-4 3 5,2 1-6,-1 1-6,0 0-31,0-1-49,-3-1-52,-3-3-121</inkml:trace>
  <inkml:trace contextRef="#ctx0" brushRef="#br1" timeOffset="-1.85641E10">14691 4388 142,'0'0'30,"0"0"50,0 0-44,0 0 3,0 0 17,0 0-15,-14 0 3,14 0 10,0 0-20,0-2-3,0 2-9,0-3-2,8-1-20,11-1 1,8-1 12,6 4-3,0 0-7,-2 2-3,-1 0 6,-9 0 3,-3 0-3,-11 0-6,-3 0 0,-4 0-3,0 0-7,0 0-13,0 0-32,0 0-71,0 4-10,-5 2-14</inkml:trace>
  <inkml:trace contextRef="#ctx0" brushRef="#br1" timeOffset="-1.85638E10">16060 5878 422,'0'0'43,"0"0"-32,0 0 11,0 0-9,0 0-13,0 0 1,36-6-1,2 5 15,11-4 11,6-1-14,3-1-1,2-1 7,-6 2 4,-10 2-7,-14 1-9,-15 1-6,-10 0 1,-5 2 3,0-3 17,0 3 15,0-2 3,0 1-12,0 1-4,0 0-23,0 0 0,0 0-2,0 0-24,0 0-57,0 0-193</inkml:trace>
  <inkml:trace contextRef="#ctx0" brushRef="#br1" timeOffset="-1.85638E10">16945 5799 25,'0'0'74,"0"0"-30,0 0 23,0 0-17,0 0 2,0 0-8,0-32-22,0 31 13,0-2 12,0 0 4,-2 0-18,-1-1 2,-2 0-7,2 1-10,0 0 2,-1-2 1,2 3-17,0 1 4,1-1-5,1 2 0,-2 0-1,2 0 0,-2-1 0,2 1 1,0 0-2,-1 0 8,1 0-9,0 0 11,0 0-4,0 0-5,0 0 6,0 0-5,0 0-5,0 0 2,0 0 0,0 0 0,0 0 0,-1 0 0,1 0 0,0 0 0,0 0 0,0 0-1,0 0 1,0 0 0,0 0 1,0-2-2,0 2 0,0 0 1,-2 0 1,2 0-1,-7 0-4,-1 0 0,-2 0 3,-2 0-2,2 0 2,-1 0-8,-1 0-7,2 0 16,-1 0-5,-2 0 5,-1 0-3,1 2-3,3-1 6,2 2-5,3-1 0,1 1 1,3-3-3,-2 4 5,1-2 2,-1 3-5,0 1 3,0 4-4,-1 4 6,-1-2 0,-2 3 0,3-1 0,-1 4 0,2-3-1,3-2-3,0 1-2,-2-2 1,2 0 2,-1 1 0,-2 1 3,3 1 0,0 0-4,0 1 4,0-1-1,0-1-13,0-1 9,0 1-15,10-2-4,2-3 12,2-1 7,5-1-13,1-3 11,5-1-5,0-3 20,-3 0-8,-3 0 0,-8 0 2,-2 0 2,-1 0 7,0-9 0,1-5-4,2-3 0,4-1 0,0-6 0,1-2 0,4-4-3,2-6-4,-1-2-5,2-4 5,-3 5-3,-5 4-9,-6 5 11,-3 3 2,-1 2-2,-4 3 1,0-2-1,1 5 2,-2-3 5,0-1-2,0-1 0,2-1-2,0 0 3,-2 1-5,2 0-4,-1 3 4,1-1 5,-1 6 6,-1 4-7,0 1 9,0 6-9,0 3 0,0-2 1,0 2 0,0 0-2,0-1-2,0-1 3,0 0-2,0-1 2,0-1-4,0 1 2,0 1-1,0 1 3,0-1-2,0 2 2,0 0 3,0-1-4,0 1 1,0-1 0,0-1-1,0-1-2,0 3 1,0-2-2,0 0 2,0 2-1,0 0-1,0 0-1,0 0 1,0 0 0,0 0 0,0 0-2,0 0 1,0 0 1,0 0 0,0 0 1,0 0-1,0 0-1,0 0 0,0 0 0,0 0-10,0 0 1,0 4 0,0 5 6,-1 5-2,-2 3 5,1 4 2,-2 5-1,2 3 1,2 3-1,0 2 0,0-5 0,0 3 0,0-4 0,0-1 0,0-1 1,0-1-1,-1 1 0,0 3 0,-1 0 0,1-2 0,-1 0 0,2-3 1,0-3-1,0-4 0,0-2-1,0-6 1,0-1-1,6-3-5,3 0 4,0-1-1,-1-1 2,-3-3 1,1 0 0,-3 0 0,-1 0 4,5 0-1,2-2-3,5-10-2,-1 2-17,4 1-22,4-2-75,1 1-141</inkml:trace>
  <inkml:trace contextRef="#ctx0" brushRef="#br1" timeOffset="-1.85638E10">17507 5609 424,'0'0'61,"0"0"-39,0 0 17,0 0-33,0 0-6,0 0-23,-26 44 23,13 0 0,2 12 3,-3 2 3,2 0-2,1-10-2,2-7 1,2-15-2,4-9-1,3-9 0,0-6-24,8-2-97,14-16-66</inkml:trace>
  <inkml:trace contextRef="#ctx0" brushRef="#br1" timeOffset="-1.85638E10">17512 5436 434,'0'0'0,"0"0"-74,0 0-18,0 0-96</inkml:trace>
  <inkml:trace contextRef="#ctx0" brushRef="#br1" timeOffset="-1.85638E10">17850 5559 407,'0'0'17,"0"0"9,0 0 12,0 0-18,0 0-20,0 0 1,-96 19-1,67-1 0,7-1-1,1-1 1,7-1 0,3-2 0,8-4-8,3-1-6,0-3-11,0-2 5,6-2 6,10 1-5,1-2 19,6 0 16,3 0-12,-3 0 1,-3 3 1,-4 1-5,-5 3-1,-1 6-3,-4 7 2,-6 5 1,0 7 4,-6 2 5,-13 0 2,-7-3-4,-3-8 0,-1-6 7,0-9 29,2-3 2,4-5-8,6 0-11,3 0-8,8-5-18,5-7-15,2-5-127,15-6-139</inkml:trace>
  <inkml:trace contextRef="#ctx0" brushRef="#br1" timeOffset="-1.85638E10">16335 5436 98,'0'0'53,"0"0"-44,0 0 3,0 0-11,0 0 1,0 0 5,0 0-5,0 0 8,0 0 24,0 0 6,0 0 4,-7 0-20,1 0-17,0 0 6,1 0 3,4 0-6,-2 0 3,3 0-7,0 0 1,0 0 0,0 0-3,0 0 4,0 0 1,0 0 4,0 0 10,0 0 5,0 0 1,0 0-7,0 0-7,0 0 0,0 0-8,0 0 2,0 0-5,0 0 2,0 0-5,0 0-1,0 0-1,0 0-11,0 0-2,1 0 3,13-2 11,7 1 7,8-1 13,1 0-13,-5 1-7,-6 1 16,-6 0-15,-8 0-1,-5 0 0,0 0-1,0 0 3,0 0-1,0 0 1,0 0-4,0 0 4,0 0-4,0 0 2,2 0 0,-2 0 1,0 0 0,0 0 5,0 0-6,0 0 1,0 0-2,0 0-3,0 0 2,0 0 4,0 0 0,0 0 1,0 0 1,0 0-3,0 0 1,0 0-2,0 0 0,0 0 2,0 0-1,0 0 0,0 0 1,0 0-1,0 0-1,0 0 2,0 0-1,0 0-1,0 0-3,0 0-2,0 0 3,-7 0 1,-9 0 1,-8 0 6,-6 0-6,2 0 1,0 0-1,3 0 0,3 0 0,0 0 3,0 0-3,-1 0 0,0 0 0,6 0-3,6 0 3,7 0 1,2 0-1,2 1 0,0 1-1,0 0-5,0-1-1,0-1 5,0 0 2,0 0 0,0 0 4,0 2 4,-2-2 3,1 0-5,1 0 6,0 0-5,0 0-5,0 0 4,0 0-3,0 0 0,0 0-1,0 0 3,0 0 0,0 0 6,0 0 5,0 0 5,0 0-12,0 0-2,0 0 0,0 0-3,0 0-4,0 5 0,0 7-8,-6 13-17,-5 15 25,0 13 0,0 10 0,1 3 0,5 6 2,1 1-1,-2-3 0,-4-10 1,1-9-2,-1-10 2,3-9-1,-2-7-1,3-7 2,2-3-2,1-4-1,1-5 1,1 1 0,1-3 1,-2 2-1,2-4-1,0 3-36,0-1-45,3-4-83,11 0-120</inkml:trace>
  <inkml:trace contextRef="#ctx0" brushRef="#br1" timeOffset="-1.85639E10">16795 5075 14,'0'0'111,"0"0"-95,0 0-14,0 0 5,0 0 5,0 0-12,10 0 0,-4 0-5,-1 0-39</inkml:trace>
  <inkml:trace contextRef="#ctx0" brushRef="#br1" timeOffset="-1.85638E10">18873 5271 524,'0'0'0,"0"0"-4,0 0 4,-30 75 0,10-29 2,-4 6 0,-4 7 0,-5 5 7,0-4-9,3 1 1,6-6 5,7-10-4,8-8-2,9-9-9,0-14-80,17-10-70</inkml:trace>
  <inkml:trace contextRef="#ctx0" brushRef="#br1" timeOffset="-1.85638E10">19104 5470 476,'0'0'35,"0"0"26,0 0-6,0 0-23,0 0-31,0 0-1,-93 25 3,51 5-3,2 4 1,9-2 4,8 3-9,8-2 4,8-5 0,7-5-2,0-6-3,0-6-8,12-3 10,15-8-3,8 0-3,4-10-29,-1-13-24,-8-5 43,-5-4 17,-6-1 2,-1 4 6,-8 3 16,-2 8 27,-3 8-4,-4 4-3,-1 5-17,0 1-25,0 0-1,0 2-13,0 18 7,-12 7 6,-3 4 1,2 2 5,2-1-4,1 0-1,5-4 0,2-5 1,3-2-2,0-6-4,18-3 2,13-2-1,11-10-2,9 0-22,0-3-16,1-18 12,-5-5 16,-2-7 3,-6-4 6,-3 0 5,-8-2 2,-5 3 2,-4 2 6,-7 5 12,-3 9 9,-8 6 4,-1 9 14,0 2-5,0 3-32,-7 0-10,-13 2-3,-6 16-1,-6 6 4,4 3-5,3 4 5,7 0 0,6 1 0,6-1-8,6 1 5,0-6-3,12-4 3,12-3 0,9-11-1,10-5-1,5-3-2,4-10-54,-3-13 19,-6-12-15,-5-4 33,-3-2 20,-7 0 4,-5 2 2,-7 7 2,-10 8 54,-6 9-3,0 8-6,0 6-48,-16 1-1,-5 6-4,-7 14 1,-2 6 2,4 3 0,7 3-1,9-2-3,8 0 0,2-1-2,6-2 0,19-5 5,10-8 0,4-8-5,4-6-88,-4-2-90,-5-16-128</inkml:trace>
  <inkml:trace contextRef="#ctx0" brushRef="#br1" timeOffset="-1.85638E10">20071 5450 204,'0'0'2,"0"0"22,-37 82 8,21-46 23,-2-1-27,1-2-14,1-6 10,3-2-13,1-6-3,4-9 5,4-3 2,4-7 1,0 0 11,0 0 69,0 0-38,0 0-18,0 0 8,0-9-7,13-10-22,5-4-18,4-4 0,5 1-1,5-3 0,2 2 0,6 1-8,2 4-4,-5 6-8,-9 8-18,-5 7 27,-8 1 3,-8 0-2,0 9 7,-6 9-6,-1 4 9,0 3-1,-4 3 3,-10-1 4,-2-3-4,2-7 0,5-5-2,3-7 0,3-4 2,3-1 0,0 0 5,0 0 10,0 0 16,0-4 17,6-11-30,11-8-14,3-1-6,6-3 0,-1 0 0,7-4 0,3 2-9,1 2-11,-2 8-17,-6 8-9,-8 8 23,-5 3 18,-6 0-5,0 9 7,-3 7-5,-5 4 8,-1 7-1,0-1 2,-1 1-1,-18-2 1,-1-1 4,2-3 0,2-6-3,5-1-2,6-6 0,5-4-1,0 0 1,0-1-11,18 0 11,13-3 7,10 0 4,6-3-5,2-13-5,-4-4 6,2-3-4,-2-2-2,-3-5 2,-6-3-1,-7 1-1,-8-1 0,-10 8 2,-5 5-2,-6 11 12,0 2 14,0 7-27,-6 0-7,-12 0-1,-8 12 5,-5 12 0,1 6 2,2 6-2,7 3 2,8-1-2,4-2 3,9-3-2,0-7-4,0-5-1,12-9-3,4-7 3,6-5 4,4-2-3,1-20-61,-2-4 27,2-4 25,0-2 12,3-3 0,1 1-1,0 0 1,-5 6 2,-6 5 1,-7 10 0,-6 7 5,-3 3 2,-2 3-7,-1 0-5,-1 0-5,0 11 6,0 7 0,-8 7 4,-9 5 3,-5 3 2,-2-2 3,4-5 0,0-4-4,7-7 0,3-6 2,6-6-1,1-2 4,3-1 15,0 0 23,0-6 18,0-13-46,7-6-17,9-3-2,10-6 12,3-2-7,9-6-3,5-1-4,5 2 1,-2 4 0,0 8-6,-7 9-2,-4 11 6,-4 9-8,-7 0-5,-5 6 11,-8 11-3,-8 4 6,-3 5 1,-3 5 1,-20 3 0,-5-1 1,-3 0 5,1-2-6,4-6-1,5-8-2,5-3-21,9-6-48,5-7-53,2-1-88</inkml:trace>
  <inkml:trace contextRef="#ctx0" brushRef="#br1" timeOffset="-1.85638E10">21753 5040 381,'0'0'80,"0"0"-9,0 0 14,0 0-85,0 0-13,0 0 9,-13 58 4,-7-11 6,-4 7-1,-1 6 2,-4 6 3,1 1 7,-6 2 8,-1-5 5,-1-5-7,0-7-7,6-8-10,4-7-4,8-13 0,11-10-2,2-7 0,5-7-19,0 0-24,5-13 14,14-15-91,2-8-358</inkml:trace>
  <inkml:trace contextRef="#ctx0" brushRef="#br1" timeOffset="-1.85638E10">21396 5474 172,'0'0'151,"0"0"-115,0 0-5,0 0-26,0 0 3,0 0 26,104-4 22,-46 4 0,-2 0 3,-2 0-32,-11 0 19,-14 0 0,-10 0 25,-11-3 10,-5 3 8,-3 0-24,0 0-37,0 0-28,0 0-13,0 0-83,-6 0-130,-5 7-2,0-3-220</inkml:trace>
  <inkml:trace contextRef="#ctx0" brushRef="#br1" timeOffset="-1.85638E10">18162 5593 561,'0'0'50,"0"0"-50,0 0-14,0 0 14,-55 92 4,36-31-4,-1 9 2,-2 2-1,1 1 9,1-1 1,0-4-7,-1-1-1,1-6 2,3-10-1,3-11-3,5-13-1,8-10-11,1-11-50,0-6-107,6-12-70</inkml:trace>
  <inkml:trace contextRef="#ctx0" brushRef="#br1" timeOffset="-1.85638E10">18413 5523 317,'0'0'21,"0"0"-20,92 2-1,-66 18 0,-9 0-1,-11 6 1,-6 3 0,-11 7 0,-21 0 9,-5 1 0,-8-3-2,-3-8 1,4-7 2,2-6-7,14-9-3,12-4-35,16 0-160</inkml:trace>
  <inkml:trace contextRef="#ctx0" brushRef="#br1" timeOffset="-1.85638E10">15810 7054 50,'0'0'69,"0"0"-54,0 0 23,0 0 9,0 0 14,0 0-1,0 0-6,-3 0 2,3 0-6,0 0-14,0 0-14,0 0-6,0-1-16,12 1-15,18-2 15,12 1 16,7 1 3,-4 0-14,-10 0-1,-8 0-4,-8 0-1,-9 3-53,-6 1-84,-4 1-128</inkml:trace>
  <inkml:trace contextRef="#ctx0" brushRef="#br1" timeOffset="-1.85638E10">15914 7224 343,'0'0'73,"0"0"-72,0 0 4,0 0 2,0 0 14,0 0 7,47 9 35,-28-7-24,-5 1-38,-1 4-1,-1 0-1,3 1-4,0 2-78,5-3-58,7-6-191</inkml:trace>
  <inkml:trace contextRef="#ctx0" brushRef="#br1" timeOffset="-1.85638E10">17536 7230 340,'0'0'32,"0"0"31,0 0-5,0 0 24,0 0-41,-42-76 1,21 71-36,-9 5-6,-9 0 8,-10 10 4,-2 10-9,-1 4 0,8 5-3,8 2 2,8 0-4,9-3-2,9-1 0,10-5 0,0-2 0,10-4-11,15-3 15,12-5 0,9-4 5,5-3-4,1-1-1,-6 0-2,-7-5 1,-8-9-10,-6-6 11,-5-4 7,-5-4-3,0-8-1,-3-5 2,0-4 2,-2-4-3,4-2 7,-1-2-10,2-1 1,3 3 9,-5 6-7,1 16 3,-5 11 1,-6 11 1,-2 7-9,-1 0-3,0 2-13,0 19 3,0 13 5,0 11 8,0 8 1,-9 3 0,-5 2-1,0 0 5,2-7-3,-3-3-2,4-5 0,5-9-50,4-10-71,2-11-138</inkml:trace>
  <inkml:trace contextRef="#ctx0" brushRef="#br1" timeOffset="-1.85638E10">17809 7061 454,'0'0'12,"0"0"16,0 0 43,0 0-60,0 0 2,85-33-10,-50 45-3,0 9 0,-1 4 0,-5 4 0,-7 5-4,-10 4 4,-8-1-7,-4-5 7,0-6 4,-6-9-1,2-5 1,1-8-3,1-4-1,2 0 31,0 0 55,0-4 16,0-16-12,0-8-65,17-6-1,2-5-14,7 1 0,5-2-10,5 5-1,4 8-8,5 8-37,1 16-90,-5 3-88,-3 7-205</inkml:trace>
  <inkml:trace contextRef="#ctx0" brushRef="#br1" timeOffset="-1.85638E10">18836 7082 434,'0'0'18,"0"0"-8,0 0-3,0 0 18,0 0 26,0 0-22,-47-62-10,29 62-8,-8 3 0,-6 14 1,-8 10-4,-1 2 0,5 4 2,4 3 6,6 3-15,10 2-1,5-4 0,10-3-3,1-5 0,3-5 3,19-7 0,13-3-2,9-6 2,7-3-9,6-5-67,3 0-80,-2-13-86</inkml:trace>
  <inkml:trace contextRef="#ctx0" brushRef="#br1" timeOffset="-1.85638E10">19336 7070 469,'0'0'66,"0"0"-19,0 0-9,0 0-9,0 0-29,0 0-3,-9 8-7,-10 10 9,-8 6 2,0 2 7,2 6-8,2 0 5,7 1-5,0 1 4,8-5-4,5 0 0,3-8 0,0-6 0,1-6-3,15-6 3,8-3 19,11 0-7,4-9 0,4-11-2,-2-6 8,-1-7 0,-6-8-1,-6-3 12,-10-3-12,-10 8-16,-8 11 14,-6 11-7,-21 15-8,-10 2-7,-8 15 2,-3 13 1,12 6-39,14 2-24,17-2-45,5-6-84,23-12-178</inkml:trace>
  <inkml:trace contextRef="#ctx0" brushRef="#br1" timeOffset="-1.85638E10">19797 7123 97,'0'0'355,"0"0"-312,0 0 15,0 0-22,0 0-16,0 0-18,-36-41 0,18 48-4,-1 7 4,5 0-5,3-2 3,5 2-4,3-5 0,3-2-4,0-3-4,0-2 2,0-1 10,14-1 0,5 0 21,7 2-6,1 0-10,-3 1-3,0 2 4,-8 2-6,1 6-3,-5 4-2,-6 6 1,-4 4 1,-2 3 0,0 3 3,-10-3 7,-9 1-7,-4-6 1,-2-6 3,-5-5-1,-6-8 10,-4-5 27,-2-1 21,2-2-7,0-13-21,7-2-23,6-3-4,11 1-2,10 1-4,6 0-18,15 4-104,27-4-92</inkml:trace>
  <inkml:trace contextRef="#ctx0" brushRef="#br1" timeOffset="-1.85638E10">16702 6828 328,'0'0'166,"0"0"-149,0 0-17,0 0 3,0 0-3,0 0-1,-28-38-88,44 39 67,14 7 22,15-4 2,10-2-2,4-2 15,-5 0-1,-9 0-8,-17 0 7,-14 0-12,-13 0 11,-1-3-2,-13-2 40,-17-1-50,-10 1-18,-5 3 9,3-2-16,4 1 13,9 0 11,10 3-4,5 0 6,11-3-1,0 3 2,3 0 1,0 0-2,0 0 4,0-1 20,0 0 17,-3-2 0,-1-1-25,-4-1-13,0 0-4,-3 0 2,2 4 0,-3 1-2,-3 6-5,-3 21-4,-5 16 5,-3 10 4,-1 10 2,0 7 2,2 0 8,0 1-5,1 0 3,4-6-8,1-14 0,4-9-1,2-10-1,4-11 4,3-7-2,1-6-2,2-4 0,2-3 0,1-1 3,0 0 0,0-2-3,0-17-190,0-4-188</inkml:trace>
  <inkml:trace contextRef="#ctx0" brushRef="#br1" timeOffset="-1.85638E10">16364 7249 596,'0'0'0,"0"0"-1,108 0 1,-40 0 8,1 0 0,-3 1-4,-11 3 5,-16-1-4,-17 0-5,-13-1-6,-7-2 4,-2 1-17,0 1-67,0 0-121,0-2-76</inkml:trace>
  <inkml:trace contextRef="#ctx0" brushRef="#br1" timeOffset="-1.85638E10">20373 7018 531,'0'0'20,"0"0"-3,0 0 3,0 0-20,0 0 1,0 0-1,-66 27 0,44-2 1,-7 0 4,3 6-1,-4 3 6,6 2 3,3 3-8,9-4-2,5-3-3,7-6-3,0-4 3,1-3-7,16-8 7,10-2 8,5-7 9,4-2-2,3 0 0,-2-10 3,-3-7-5,-2-5 3,-5-5-12,-6-3 4,-3-5-2,-7 0-1,-5-5-4,-6 2 3,0 4 4,0 5-8,-5 8 0,-7 6 0,-1 5 0,1 5-2,-1 3 1,-1 2 0,1 0-7,0 4 3,1 11 0,1 2-5,2 4 10,5 0-3,2 2-1,2-2-5,0-1 8,2 0 1,10-1 1,4-3-1,2-4 1,6 1 4,0-4-5,1 1-2,5-2-2,4-3-127,4-3-240</inkml:trace>
  <inkml:trace contextRef="#ctx0" brushRef="#br1" timeOffset="-1.85638E10">20857 7304 404,'0'0'0,"0"0"-270</inkml:trace>
  <inkml:trace contextRef="#ctx0" brushRef="#br1" timeOffset="-1.85637E10">16501 7920 13,'0'0'75,"0"0"-21,0 0 47,0 0 1,0 0-52,0 0-9,0 0 14,6-18 1,-6 16-23,-13 2-25,-9 0-7,-7 0 0,-1 15 9,-5 3-10,6 7 3,0 6 1,4 5 0,7 2-4,6 3 0,6-4 0,6-1-4,0-3 1,9-10 3,10-4 0,5-6 7,3-6-4,6-3 6,3-4-8,3 0 9,-1-2-3,-4-12-6,-9-1 3,-4-2 0,-4-4 4,-5-4 4,-3-4 0,-3-4 9,-3-6-16,-3-6-2,0 0-2,0 3-1,-9 4 0,-4 10-3,-5 8 3,-3 4 9,-5 9-8,-5 3-1,0 4 0,-1 0-1,6 0 5,5 13-8,4 5 1,6 4 0,3 5 1,6 2-2,2 0 0,0 0 3,14 0-5,8-5 6,4-5 0,5-4 1,3-1 0,1-6 1,1 0-2,2-4-22,-2-2-69,-3-2-79,-2 0 29</inkml:trace>
  <inkml:trace contextRef="#ctx0" brushRef="#br1" timeOffset="-1.85637E10">16942 8082 315,'0'0'82,"0"0"-37,0 0 38,0 0-8,0 0-24,0 0-6,-15-21 0,15 21-26,0 0-19,16-5-10,14 3 10,6-1 7,3 3-2,-5 0-10,-4 0-2,-6 5-54,-10 2-88,-10-2-122</inkml:trace>
  <inkml:trace contextRef="#ctx0" brushRef="#br1" timeOffset="-1.85637E10">16932 8178 383,'0'0'59,"0"0"-51,0 0 23,0 0 46,0 0-59,0 0-12,28 0 18,0 0-2,5 1-12,-4 5-3,-4-3-6,-6 2 1,-4-1-4,1 0 0,-3 1 0,1-3 2,-2 3-19,4-4-51,0-1-164</inkml:trace>
  <inkml:trace contextRef="#ctx0" brushRef="#br1" timeOffset="-1.85637E10">17566 7961 187,'0'0'23,"0"0"6,0 0 26,0 0-26,0 0 8,0 0 5,-50-33-2,41 30-12,0 3 0,2 0-13,-3 0-9,1 0-3,-2 0 2,-4 10-4,0 5 0,-1 5 2,2 2-3,0 1-1,6 2 1,2-1 0,0 2 1,2-2 8,2-2-9,2-1 0,0-2-1,0-2-4,11-4 2,-1-3 0,3 0 2,3 0 0,3-3 1,2-1 2,3-2 1,1-3 12,2-1-15,-6 0 28,-2 0-21,-1-1 11,-7-9-10,2-2 12,-4-3-5,3-2 13,-3-4-18,0-4 6,-5-6-10,1-6-1,-5-3-5,0-5 1,0 6 5,-15 6-9,-14 11 5,-16 16-4,-18 6-7,-25 28-19,-9 14-65,-2-1-146</inkml:trace>
  <inkml:trace contextRef="#ctx0" brushRef="#br1" timeOffset="-1.85637E10">20113 8228 298,'0'0'28,"0"0"-11,0 0-3,0 0-8,0 0 50,0 0-30,0 0-3,0-77-2,0 66 36,0 3-10,-3 0-20,-1 1-3,-2 1-1,-3-1-8,0 7-4,-2 0-8,-3 0 0,-5 7-2,-4 13-2,-3 5-1,1 4 2,0 4-1,2 3 1,1 4 1,1-2-1,8-1 0,4-4-1,4-5-2,5-5 0,0-6-6,0-6 6,11-3-10,7-2 1,4-4 9,6-2 6,4 0 15,2-3 1,-3-12-6,1-3-10,-1-2 10,-1-4-11,0-3-2,-4-2 5,1 0-4,-6 0 9,-4 8-8,-8 8 1,-5 6 34,-4 5-4,0 2-23,0 0-10,0 0-17,0 0-1,0 10 7,-7 6 11,-2 9 5,1 2-5,2 1-2,6 1 2,0 1 0,0-2 0,12-3 0,12-4-1,9-4-1,12-7 2,5-5 5,-1-5 9,-7 0-11,-7-3-3,-9-14 21,-3-7 11,-7-6 14,-3-8-15,-5-8-22,-6 0-9,-2 1 0,0 3 11,-18 10-11,3 10 0,-3 9-5,4 10 4,1 3-10,1 4-65,3 18-35,4 1-5,5 1-80</inkml:trace>
  <inkml:trace contextRef="#ctx0" brushRef="#br1" timeOffset="-1.85637E10">20901 8291 445,'0'0'36,"0"0"-11,0 0 24,0 0-11,0 0-14,0 0-10,28-5 21,-3 4 5,2-1-1,-3 2-20,2 0-14,-3 0-1,-5 0-4,-3 0 0,-3 6-28,-6 5-125,-6-5-192</inkml:trace>
  <inkml:trace contextRef="#ctx0" brushRef="#br1" timeOffset="-1.85637E10">20863 8395 535,'0'0'76,"0"0"-52,0 0 1,0 0 7,0 0-29,0 0 6,84 19-9,-50-13-2,1-2-107,-1-4-94,-2 0-187</inkml:trace>
  <inkml:trace contextRef="#ctx0" brushRef="#br1" timeOffset="-1.85637E10">21614 8104 459,'0'0'37,"0"0"-30,0 0 21,0 0 22,0 0-13,0 0-25,-60-39 1,60 39 1,0 0-5,0 0-1,0 0-8,6 0-2,12 0 2,10 0 5,2 0 14,-2 0-14,-8 0-4,-7 0 9,-5 0-8,-8 0-2,0 0-6,0 0 6,0 0 0,0 0-4,0 0 1,-17 0-3,-7 0 4,-8 0 2,-3 0-13,-1-4 12,2-4-7,3 1 8,4 1 1,6 1-1,11-1 8,4 3-7,0 2-1,6 1 21,0 0-2,0 0-6,0 0 1,0 0-5,0 0 6,0 0-15,0 0-3,0 0-1,0 3-11,0 14-1,0 11 16,-3 11 0,-5 7 3,-1 9-3,-1 6 2,0 0 1,0-1-1,0-4 0,6-10-1,1-7-2,1-10 1,2-6-1,-1-10 2,-2-5-1,3-5 1,0-2 0,0-1 1,0 0-2,0 0-1,0 0-10,0 0-41,0 0-57,0 0-157</inkml:trace>
  <inkml:trace contextRef="#ctx0" brushRef="#br1" timeOffset="-1.85637E10">21375 8441 252,'0'0'124,"0"0"-100,0 0 13,0 0-7,0 0 14,115 0-20,-64 0-1,-1 4-5,-5 0 0,-5 3-2,-11-4 9,-11 0-5,-11 2-6,-4-4 2,-3 1 28,0-2 27,0 2-29,0-1-20,0 1-12,0 1-7,0-2-3,0 1-37,1 2-46,-1 1-91,3 0 1</inkml:trace>
  <inkml:trace contextRef="#ctx0" brushRef="#br1" timeOffset="-1.85637E10">22175 8520 199,'0'0'108,"0"0"-64,0 0 8,0 0 5,0 0-18,0 0-14,6-6 5,-6 3 9,0-2-24,0-2 19,0-2-10,0 1-15,0-2-3,-6-1-5,-7-1-1,-3 2 2,1-1-2,-1 3 4,1 2-2,0 3 3,-3 3-3,0 0-2,-4 0-4,-3 4 4,-2 11-1,0 2-1,0 4 2,5 5 0,4 0-1,6 2 1,7 0-4,4-1-2,1-3 2,0-2 2,12-6 2,7-2 5,2-3-5,3-5 3,0-4 1,1-2-2,0 0 7,-3-5-6,4-7-1,0-5 5,-1 0-6,-1-4 1,-3-2 4,3-4-4,-2-1 2,-1-4-3,-3-5-1,-2-3 0,-5-4 3,-2-2 1,-2 0-4,-5-3 2,-2 3-2,0 1 4,0 3 0,0 5 1,0 6 2,0 10 8,0 11 3,-1 6-12,1 4-6,0 0-1,-1 0-11,1 0 1,-6 13-2,2 6 10,-1 9 3,1 5-6,4 7 1,0 3 5,0 3 0,0 4 1,4-1 1,-1 1-1,-3-3-1,0-4 0,0-5-1,0-7 1,0-5 0,-4-6 2,-2-4 0,1-3-2,2-4-15,0 2-36,3-5-58,0-3-50,0-3-191</inkml:trace>
  <inkml:trace contextRef="#ctx0" brushRef="#br1" timeOffset="-1.85637E10">22507 8372 371,'0'0'85,"0"0"-27,0 0-3,0 0 1,0 0-23,0 0-33,2-14-14,4 14-8,7 3 22,8 14 12,4 7-7,1 2-1,-1 4-3,-4 2 0,-9-1-1,-3-1-9,-6-6 5,-3-6 7,0-2-7,0-7 8,-3-3 0,-2-3 1,4-1-5,1-2 0,0 0 12,0 0-8,0 0 2,0 0-3,0 0-1,0 0-1,0 0 4,0 0-4,0 0 15,0 0 5,0 0 5,0 0 12,0 0-6,0 0-9,0 0-11,0 0 2,0 0-11,0 0-3,0 0 3,0 0-5,0 0 7,0 0-8,0 0 3,0 0 0,0 0 0,0 0-1,0 0-1,0 0-7,0 3 0,0 0 0,0 1 3,0 1 0,-3 2 4,0 1 2,-2-2-1,2 2-2,-1-3-4,1 0 4,2 0-2,-2-3 4,1-2 0,2 0 1,0 0 2,0 0 0,0 0 5,0 0 1,0 0 5,0 0 1,0-2 1,0-10-6,0-7-3,0-6-1,0-3-4,0-4 8,9-4-9,6-5 4,2 2-2,2 2-2,-2 6 8,-1 8-5,-6 10 1,-4 6-4,-3 6 0,-3 1-7,0 0-66,0 0-87,0 7-38,-6 0-2</inkml:trace>
  <inkml:trace contextRef="#ctx0" brushRef="#br1" timeOffset="-1.85637E10">22804 8347 422,'0'0'98,"0"0"-71,0 0-9,0 0-18,0 0-205</inkml:trace>
  <inkml:trace contextRef="#ctx0" brushRef="#br1" timeOffset="-1.85637E10">20813 8956 189,'0'0'63,"0"0"-32,0 0 22,0 0-11,0 0 3,0 0-8,0 0-10,-51-12 0,51 12-9,0 0-18,20 0 0,20 0 2,24 3 11,15 3 47,14 5-30,1-2-18,4-1 2,-6 3-3,-6-3-8,-11 2 1,-17-3 1,-20-2-5,-17-3 0,-17-1-7,-2-1-16,-2 0-59,0 3-20,-9 0-81,-11-3-12</inkml:trace>
  <inkml:trace contextRef="#ctx0" brushRef="#br1" timeOffset="-1.85637E10">20820 9053 311,'0'0'47,"0"0"-43,0 0 25,0 0 43,0 0-62,0 0 8,43 3-17,11 1 58,18 4-4,10-1-22,2 3-19,0 2 5,-2 0-1,-5 2 2,-3-3-3,-10 0 6,-10-2-8,-14-3 13,-16-2-8,-14-3-6,-5-1 11,-5 0 12,0 0 3,0 0-15,0 0-19,0 0-6,0 0-15,0 4-66,0 1-124,-3-5-179</inkml:trace>
  <inkml:trace contextRef="#ctx0" brushRef="#br1" timeOffset="-1.85637E10">21844 8594 13,'0'0'129,"0"0"-92,0 0-6,0 0-10,0 0 6,0 0-2,0 0-4,0 0 14,1-1 0,2-4 7,-1 1 4,1-1-21,1 1 1,-1 1-10,-2 2-3,1 1-7,-2 0-3,0 0-3,0 0-2,0 0 1,0 0-8,0 0-2,0 0-4,0 0 10,-3 0 5,0 3 0,-1-2 3,4-1-3,0 0 9,0 0 27,0 0 16,0 0-28,0 0-24,0 0-80</inkml:trace>
  <inkml:trace contextRef="#ctx0" brushRef="#br1" timeOffset="-1.85637E10">21756 8407 31,'0'0'108,"0"0"1,0 0-18,0 0-53,0 0-20,0 0 6,-8-15-4,8 6 4,0 4 1,0 0 0,0 4-7,0-2-17,0 3-1,6-1-25,9 1 25,0 0 0,6 0 0,-8 7-2,-1-1 2,-8-2-4,-4-1-21,0-2-12,0 0 35,0 2 2,0-3 10,0 2-9,0-2 3,0 0-2,0 0 5,0 0 11,0 0 27,0 0-14,-1-7-23,-2 0-3,1 2-5,2 5-20,0 0-65,0 0-148</inkml:trace>
  <inkml:trace contextRef="#ctx0" brushRef="#br1" timeOffset="-1.8564E10">14924 9565 189,'0'0'23,"0"0"44,0 0-10,0 0-15,0 0 19,0 0-11,0 0-26,0 0-6,-5-57 25,5 57 0,0 0-12,0 0-20,0 0-11,-5 3-1,-12 14-9,-7 8-3,-3 6 13,0 4 0,5 2 0,6 3-1,3-3 1,6-1 0,2-4 1,5-6 1,0-6-2,0-3 0,8-3-1,-1-4 1,3-6 0,1-4-1,4 0-25,8 0 26,0-11 14,3-9 6,-2-2-10,-2-4-3,0-2-5,-1-5 5,-1 0-6,-1 1-2,-4-1 2,-3 6 2,-3 5-3,-4 7 4,-1 6-4,-2 4 3,-2 5-3,0 0-3,0 0-7,3 14-12,-2 8-8,-1 9 19,0 3 11,0 1-2,0 2 4,0-4 1,0-2-3,8-5 1,2-4 0,5-2 0,2-8 0,8-5-1,3-5 0,3-2 2,5 0 2,-1-12-4,-2-4 6,-4-7 2,-5-4 7,-3-3 6,-7-4 12,-3-3-23,-6-4-5,1 0-4,-6 5 7,0 2-8,0 7 2,0 5 6,0 6-5,-6 4-3,-2 4-1,-2 8-10,-4 0-12,0 13-69,6 6-42,7-2-10</inkml:trace>
  <inkml:trace contextRef="#ctx0" brushRef="#br1" timeOffset="-1.8564E10">15946 9844 280,'0'0'71,"0"0"43,0 0-90,106-25 15,-60 24 6,-4 1-16,-8 0-20,-7 0-7,-8 3-2,-8-3-130,-7 0-271</inkml:trace>
  <inkml:trace contextRef="#ctx0" brushRef="#br1" timeOffset="-1.8564E10">15907 9706 251,'0'0'26,"0"0"17,0 0 11,0 0 4,0 0 1,0 0-34,31-10-19,13 5-3,8 3 38,-4-2-27,-4 4-6,-13 0-4,-11 0 7,-8 0-4,-9 0-7,-3 0-8,0 0-38,0 6-125,-15 0 69,-3-2-2</inkml:trace>
  <inkml:trace contextRef="#ctx0" brushRef="#br1" timeOffset="-1.8564E10">16965 9316 160,'0'0'18,"0"0"-14,0 0 12,0 0 35,0 0-5,0 0-14,0 0-7,-23-20 11,29 14 16,18-1-43,10-1 11,10 1-4,6 2-5,-2-1 31,0 1-15,-8 4-20,-7 1 21,-11 0-22,-11 0-5,-4 0-1,-7 0-1,0 0-3,0 0-1,0 0-9,0 0 1,-13 4-37,-12 5 16,-8 2 29,-5-3-2,-1 2 0,3-6 5,4-1 2,2 0 1,6-3 0,6 2 0,6-2-1,5 0-1,3 2 1,4-2 1,0 0-1,0 0 0,0 0 4,0 0 0,0 0 2,0 0 0,0 0 22,0 0 15,0 0-19,0 0-12,0 0-12,0 4 0,0 9-10,-3 6-3,-2 10 11,1 13 4,0 5-2,-2 7 1,-2 4-1,-1-2 0,-2-3 4,-2-2-4,2-5-1,1-7 1,1-5 4,3-5-4,1-7 0,2-6 0,2-8 1,1-4-1,0-3 0,0-1 5,0 0-1,0 0-4,0 0-1,0 0-23,0 0-49,0 0-28,0 0-65</inkml:trace>
  <inkml:trace contextRef="#ctx0" brushRef="#br1" timeOffset="-1.8564E10">16923 9749 251,'0'0'58,"0"0"-7,0 0-8,0 0-26,85-16 41,-29 11-24,7 0-10,-3 1 0,-8 3-4,-6-1-8,-14 2-4,-13 0-8,-9 0 0,-5 0-6,-5 2-114,0 3-161</inkml:trace>
  <inkml:trace contextRef="#ctx0" brushRef="#br1" timeOffset="-1.85638E10">17791 9702 13,'0'0'10,"0"0"4,0 0 87,0 0-6,0 0-8,0 0-4,0 0-12,0 0-18,0 0-21,0 0-29,0 0-3,0 2-24,0 4-120,-4 2-34,2-3-6</inkml:trace>
  <inkml:trace contextRef="#ctx0" brushRef="#br1" timeOffset="-1.85638E10">18479 9670 30,'0'0'48,"0"0"-1,0 0-10,0 0 12,0 0-28,0 0-4,-2-22-10,-1 17 3,-3 2 1,-5-1-3,-5 0-8,-5-1 1,-4 2-1,-1 0 0,-3 0 2,2 3 4,2 0-4,1 0-2,3 0-1,-1 0 1,1 8 0,3 2 0,3 0 0,3 3-3,0 2-1,3 0-1,3 0 4,-2 2 1,4-2-2,1 2 2,0-1 1,2-2-1,-1 0 1,2 0-2,0-1 1,0-2-8,0-2 6,0-2 2,2-3 6,1-1-6,0-2 0,0-1-2,4 0 2,-2 2 12,2-2-4,-4 0 1,3 3-6,-2-3-2,4 0 2,-2 2-3,3 1 0,4 0 2,-1 1-4,4-2 8,-1 3-6,2-3 2,-1-1-2,2-1 4,-1 0-4,2 0 2,-6 0 1,1 0 1,-6 0-3,0-1 4,1-6 1,-3-3 0,1 0 7,1-1 18,2-1-19,-1-2-10,0-1-2,2 2 0,-4-3-6,-1 1 5,0-2 1,-2 0 5,2 0-4,-3 0-1,2 0 0,-2 1 6,2 1-5,-2 0 0,1 2 0,1 0 2,0 3-1,0-1 5,1-2 6,1-5-9,4-3-3,-2-3-1,0 2 7,-2 1 3,1 4-10,2 2 3,-2 2-2,2 2-1,-4 1-1,0-4 1,-3 4 1,1 0-1,-4 5 3,2 1-3,-2 1-7,0 3 5,0 0 1,0 0-1,0 0-4,0 0 3,0 0 2,0 0-1,0 0 2,0 0 0,0 0-4,0 0 4,0 0 0,0 0-5,0 0-3,0 5 6,-3 5 2,-3 2-1,1-2 1,-1 6 0,-1 1 0,0 2-3,-1 1 2,-3 2 1,0 0 0,-1 1 1,-2-1 0,2-2-1,2-1 0,-2-2 0,3 0 2,1-4-2,1 1 0,3-2 0,1-1 0,1 0 0,1-2-4,1-1 4,0 1 0,0-2 1,0 1-1,0-2 0,0 2 0,0-3 0,0 0 1,0 2-1,0-1 2,-3 0 4,1-3-6,1 1 2,-1-1-2,2 0 0,0 0 0,0 1 0,0 0-1,0 0 0,0 3 1,0 0-5,0 3 0,0 1 5,8 4 0,-1-1 0,5 1-1,0-1-4,4 1 5,2-3 3,3-4-1,1-2-3,3-3 2,0-3 2,-1 0 6,-5 0-3,-5 0 3,-4-9 1,-1 3-10,-4-2 0,-3 2-6,1-4-81</inkml:trace>
  <inkml:trace contextRef="#ctx0" brushRef="#br1" timeOffset="-1.85638E10">18862 9641 78,'0'0'84,"0"0"-72,0 0-5,0 0 19,0 0 0,0 0-24,0 2 0,-3 9 6,-7 5 4,-1 1 1,0 3-1,0-1 18,2-2-17,3-3-7,1 1 1,2-4-5,3-1 1,0-3-3,0-3 0,3 0 1,11-1 11,6-1-2,10-2 7,3 0-6,0 0-5,-2-2 3,-5-8 2,-3-2-2,-4-1 18,-6-3 6,-4-6-14,-3 0-1,-3-1 4,-2-2-16,-1 6-4,0 2-3,0 7 2,0 6-2,0 3 0,0 1-9,0 0-40,0 1-11,0 12 57,10 7-2,7 0 3,3 3 2,2-1-1,-7 0 2,-6-3 0,-8-2 0,-1-2 2,0-3-2,-10-2 0,-5-2 1,-5 1 1,0-2 2,-2-1-1,-3-3-3,0-3-22,-2 0-112,6 0-139</inkml:trace>
  <inkml:trace contextRef="#ctx0" brushRef="#br1" timeOffset="-1.85638E10">18953 9448 277,'0'0'0,"0"0"-167,0 0 57</inkml:trace>
  <inkml:trace contextRef="#ctx0" brushRef="#br1" timeOffset="-1.85638E10">19508 9735 12,'0'0'51,"0"0"0,-51 90-9,33-51 9,-3 4-20,-2 1 11,1 4-4,-3-4-10,-2-1 8,2 1-31,3-5 3,5-1-7,2-5 1,5-10-2,2-5-8,1-5-26,3-10-51,4-3-79</inkml:trace>
  <inkml:trace contextRef="#ctx0" brushRef="#br1" timeOffset="-1.85638E10">19684 9634 205,'0'0'6,"80"-13"-4,-35 13-1,-5 0-1,-3 11 0,-8 5 0,-14 4 0,-14 3-3,-1 5 3,-24 2 7,-16 0 8,-6-5 8,0-4 3,1-7 7,6-6 10,4-3 5,5-2-22,7-3-18,8 1-6,9-1-2,6 0-23,17-4-147</inkml:trace>
  <inkml:trace contextRef="#ctx0" brushRef="#br1" timeOffset="-1.85638E10">20222 9269 327,'0'0'0,"0"0"-13,0 0 3,0 0 10,-3 91 7,-18-40-5,-9 7 8,-7 1-1,-4-4 3,-3-6-3,5-8 0,4-8-7,5-6-2,10-3-1,9-4-15,11-4-60,1-6-109</inkml:trace>
  <inkml:trace contextRef="#ctx0" brushRef="#br1" timeOffset="-1.85638E10">20377 9574 195,'0'0'23,"0"0"40,0 0 5,0 0 17,0 0-57,0 0-28,-22-46-16,-5 68 16,-6 9 3,-1 0-3,0 6 0,-2-1 9,0 0-9,6-2 2,9-7-1,4-6 1,4-7-2,10-6-5,2-5 0,1-1-2,0-2-5,7 0 12,17 0 25,9-15-17,4-4 0,2-5-1,0-1-7,-5-1-6,-3-2 6,-8 3 0,-5 6 2,-7 6 0,-6 6 12,-3 4 12,-2 3-22,0 0-4,0 0-13,0 9-12,-14 10 25,-2 9 1,-3 1 1,4 0 2,4 3-4,5-4 0,6-4 0,0-6 0,0-5-1,11-4-2,11-4 3,6-3 9,5-2-4,5 0 4,2-5-6,-3-12 2,3-2-3,-2-7 0,0-2-2,-3-2-12,-7-1 9,-4 5 3,-6 2 0,-3 5 2,-8 8-1,-2 5 7,-4 4-2,-1 2-6,0 0-6,0 0-2,0 8-17,-15 8 25,-7 9 2,-5 5-2,1 0 7,1 3-7,6-2 0,3-4 2,9-5-4,4-5 2,3-5-3,0 0 1,8-2-8,14-3 10,8 0 12,8-4 0,4-3-10,3 0-2,0-7-2,-2-11-21,-2-8-5,-7-1 14,-2-6-37,-9 1 33,-4 3 7,-8 0 7,-6 9 4,-5 4 19,0 4 7,-2 5-26,-13 5 0,-6 2 0,-2 0-3,-1 14-3,1 9 2,2 5-5,8 1 8,4 0 2,6-3 4,3-6-5,0-6 0,0-4-6,13-4 6,5-3 7,8-3-3,4 0-4,4-5-66,-1-12-106</inkml:trace>
  <inkml:trace contextRef="#ctx0" brushRef="#br1" timeOffset="-1.85638E10">21259 9607 54,'0'0'78,"0"0"-51,0 0-11,0 0-16,0 0 0,0 0 7,16 28 3,-29-3 6,-5 5 25,0 3-21,-3-4-7,3-2-3,3-3-6,3-9 4,4-3-3,3-7-1,2-5 4,1 0 31,2 0 56,0 0-3,0 0-23,0-10-43,0-7-15,13-2-4,4-3-7,6-2-10,5 0 10,2 2-1,0-1 1,-1 2-11,-3 5 9,-2 5-13,-3 6 12,-1 5 3,-3 0-4,-4 0-1,-4 3-5,-4 12-9,-5 5 14,0 3-1,-18 7 5,-5 1-5,-3-2 6,2-2-1,2-8 2,6-5 2,6-8-3,6-3 0,2-2 3,2-1 9,0 0 35,0 0-4,2-10 2,11-7-44,5-5 1,6-2-2,4 1-8,6-2 0,4-2-9,5 1 2,-4 4-10,-2 3 15,-5 7 2,-6 7 3,-2 2 3,-5 3-2,-4 0-10,-7 10 1,-1 2-2,-7 3 0,0 6 7,0 7 5,-7 0 2,-8 3 2,-6-3 0,-2-2 1,3-4-2,0-3 1,7-5-1,3-4 0,5-5 0,5-3-3,0 1 1,0-3-4,24 4 6,10-3 13,9-1-8,1 0 3,-1 0-2,-1-8 0,1-6-5,-3-3 0,-6-5 1,-5-2-2,-7-1 2,-2 1 5,-8 3-6,-2 1 7,-4 3-7,-5 5 14,-1 6-14,0 3-1,0 3-3,-1 0-5,-17 9 5,-6 10 1,-1 6-4,-2 2 5,5 2 0,5-3-1,4-2 0,8-7-1,2-5 3,3-1-1,0-2 1,0-4-1,6-1 2,14-1 3,6-3-1,7 0-3,2 0-4,3-8-11,2-6-23,4-3-97,-5-5 54,-5-2-16,-5-4-97</inkml:trace>
  <inkml:trace contextRef="#ctx0" brushRef="#br1" timeOffset="-1.85638E10">22260 9685 26,'0'0'125,"0"0"-52,0 0-50,0 0-23,0 0-11,0 0 10,-35 12-1,11 9 4,-1 4-1,0-3 2,1 2 9,3-3 0,3-1-2,5-3 3,-1-3 0,4-4 5,4-5-18,3-3 4,3-2 6,0 0 46,0 0 20,0 0 12,0-2-19,6-10-60,10-5-9,5-5-4,6 1 4,4-3 0,7-3-2,6 0-20,4 0-20,4-2 8,-3 5-62,-6 7 83,-8 6 7,-10 5 6,-9 6 0,-2 0 4,-2 10-5,-3 11 2,-3 6-1,-6 2 3,0 1 1,-22 1-1,-8-2 9,-5-3 1,0-5-4,-1-3-7,6-8-2,6-2 0,10-5-6,6-3-21,8 0-38,0-9-68</inkml:trace>
  <inkml:trace contextRef="#ctx0" brushRef="#br1" timeOffset="-1.85638E10">22939 9425 334,'0'0'40,"0"0"-40,0 0-3,0 0-11,0 0 14,0 0 8,-24 93 22,-5-50 2,-9 3 4,-5 0-11,-4 0 0,3-5-4,5-4-4,6-4-14,3-4-1,6-4 0,7-8 0,4-4-1,10-4-1,3-5-16,0-1-62,9-3-12,13-2-98</inkml:trace>
  <inkml:trace contextRef="#ctx0" brushRef="#br1" timeOffset="-1.85638E10">22640 9732 260,'0'0'25,"0"0"-8,0 0 50,0 0 46,0 0-39,0 0-74,32-14 12,17 14 3,13 10-15,1-2-9,-8-4-200</inkml:trace>
  <inkml:trace contextRef="#ctx0" brushRef="#br1" timeOffset="-1.85638E10">16694 10928 337,'0'0'21,"0"0"-7,0 0 54,0 0-33,0 0-35,0 0-7,0 0-8,21 0 15,11 0 21,9 0-12,6 0-4,2 0-1,-4 0 0,-9 5-1,-10-2-3,-11 0-3,-12-2-2,-3 1-14,0-2-5,-19 1-11,-12 2 20,-5-2-25,1-1 0,2 0 17,7 0 21,2 0-2,5 0 8,2-1-3,6-5 3,1 1 4,4-2 17,2 2 7,1-1 11,0-1-2,1 2 15,1 2-24,-1 0-2,2 1-6,0 2-9,0 0-10,0 0-5,-3 0-15,-2 17 0,-5 8 15,-5 11 1,-1 10 1,-3 6 2,2 9-1,-1 3 0,3 4-2,2-2 2,0-1 1,-4-9-1,2-12-3,-2-10 1,4-12 2,5-11-3,5-7 1,3-3 1,0-1 1,0 0-3,0 0 0,0 0-23,7-2-73,5-10-127</inkml:trace>
  <inkml:trace contextRef="#ctx0" brushRef="#br1" timeOffset="-1.85638E10">16513 11375 331,'0'0'70,"0"0"-61,0 0 5,0 0-2,0 0-8,119-21-2,-65 21 12,4 7 5,3-1 13,-1-1 9,-9-1-6,-13 0-9,-16-3-20,-13-1 2,-8 0-6,-1 0 9,0 0 31,0 0-42,0 2-4,-1 3-41,-16 0-64,-5-1-62</inkml:trace>
  <inkml:trace contextRef="#ctx0" brushRef="#br1" timeOffset="-1.85638E10">17858 11132 162,'0'0'16,"0"0"-13,0 0 5,0 0 27,0 0 42,0 0-58,0 0 10,0 0 20,-27-48-33,9 48 5,0 0-7,-8 0-4,-6 12-8,-6 9 4,-1 4-4,4 1-1,6 3 1,6 3-2,5 2 2,3 1-2,9 2 0,3-4-4,3-7 3,0-5-3,6-5 4,14-4 0,5-4 5,9-3 7,4-1 0,4-4-5,-5 0-7,-3-2 4,-4-14 4,-9-4-2,4-5 6,-6-4 19,-2-4-13,-1-4-6,-7 1 7,-6 0-5,-3 3-3,0 2-11,-1 5 1,-11 7-1,-4 6-1,0 9-10,0 4-19,-1 3-30,4 17-60,9 4-79</inkml:trace>
  <inkml:trace contextRef="#ctx0" brushRef="#br1" timeOffset="-1.85638E10">18270 11198 41,'0'0'183,"0"0"-141,0 0-35,0 0 5,0 0-5,0 0-7,3 11-3,-3 10 3,0 17 38,-12 12 6,-9 4 9,0 4 1,-4-2-14,-1-6-31,2-6-2,3-3 4,4-8-8,4-6-2,3-6 1,7-7 1,3-3-3,0-2-7,0-5-61,0-4-30,11 0-38</inkml:trace>
  <inkml:trace contextRef="#ctx0" brushRef="#br1" timeOffset="-1.85638E10">18341 11196 159,'0'0'2,"0"0"5,82-42-3,-50 35-3,2 3 1,-3 1 2,-1 2-3,-3 1-1,-5 0 0,-4 0 1,-6 0-1,0 0 1,-3 0 3,-1 0-2,-1 4 2,0 4 4,1 5-3,-4 3 4,-1 5 12,-3 4 12,0 4-14,0 5 6,-10 2 6,-15-3-12,-5-10 6,-5-6 29,-9-10-27,-7-7 10,-6 0 2,-1-5-27,4-15 5,11-1-15,6-1-2,13 0 0,8 5-68,7 1-172</inkml:trace>
  <inkml:trace contextRef="#ctx0" brushRef="#br1" timeOffset="-1.85638E10">17120 11168 268,'0'0'39,"0"0"-26,0 0-13,0 0-3,0 0-7,0 0 10,18 0 0,-11 6 1,0 0 0,-2-1-1,1-3 0,-5 0 2,1-2 0,-2 0 13,0 0 22,0 0-1,0 0-13,0 0-10,0 0-5,0 0-4,0 0 1,0 0-1,0 0-4,0 0 1,0 0 1,0 0-2,0 1-5,0 3-106,-12-4-131</inkml:trace>
  <inkml:trace contextRef="#ctx0" brushRef="#br1" timeOffset="-1.85638E10">17176 11190 28,'0'0'39,"0"0"45,0 0-9,0 0-22,0 0-20,0 0-13,0-5 10,0 5 3,0 0 4,0 0-27,0 0-10,0 0-10,0 0-6,11 12 8,1 6 7,4 6 1,1 5 8,0 3-2,-2 3-1,0-3-4,-1-2 4,0-5-4,0-2 1,1-4-1,-4-7 6,-1-2-4,2-3-1,-8-3 4,-1-4-6,-2 0-11,1 0-35,1 0-63,0 0-179</inkml:trace>
  <inkml:trace contextRef="#ctx0" brushRef="#br1" timeOffset="-1.85638E10">17440 11209 103,'0'0'27,"0"0"-22,0 0 23,0 0 3,0 0 12,0 0-9,-1 0 1,-2 0-15,-2 0-16,-9 9 0,-5 8 28,-6 5 28,-5 6-16,-3 1-33,-2 4 6,-5 3-1,2-2-8,1-4 4,1-5-12,-2-3 2,3 1-2,2-6-23,10-8-113</inkml:trace>
  <inkml:trace contextRef="#ctx0" brushRef="#br1" timeOffset="-1.85638E10">17170 12505 9,'0'0'42,"0"0"-30,0 0-12,0 0-2,-109-11-48</inkml:trace>
  <inkml:trace contextRef="#ctx0" brushRef="#br1" timeOffset="-1.85638E10">16901 12455 157,'0'0'34,"0"0"-21,0 0 12,0 0-7,0 0-18,0 0-5,0-2 5,0 2 9,0 0-5,0 0 3,0 0 7,0 0 2,0 0-12,0 0 0,0 0 1,0 0-5,0 0-1,0 0-21,0 0-9,0 0-9,0 0 8,1 0 14,6 0 18,-1 0 3,2-2 9,-1-1 3,1 1 0,-3 0 5,-2 1 11,-1-1 6,-2 2-4,0-3 8,0-1 17,0 0-23,0 3 10,0 0-15,0-1-10,0 2-11,-8-1-7,-7 1 0,-9 0 4,-8 6-5,-5 14 4,0 4-4,3 2-1,3 6 0,6 2 5,3 0-10,3-1 4,8-5 0,3 0 1,4-2 0,4 1-1,0-2 1,0-2 0,9 0-5,5-3 5,5-2 0,3-3 2,0-2-2,-1-4 5,2-5 0,1-1-4,4-3 4,0 0-4,2 0-1,-4-2 3,-1-8 2,-4 1-4,-4-2 3,-3-3 1,2-2-2,-2 0 1,-4-5-2,2-1 1,-4-1 2,-2-5 3,-2-4-5,-2-4 7,-2 0-3,0-1 6,0 2 8,-12 3-8,-7 5 8,-4 0-18,-11 6-3,-5 2 0,-8 3-1,0 7-3,3 4-3,7 5-14,12 5-17,8 21-48,13 15-81,4 9-47</inkml:trace>
  <inkml:trace contextRef="#ctx0" brushRef="#br1" timeOffset="-1.85638E10">17473 12583 318,'0'0'54,"0"0"19,0 0-9,0 0-10,0 0-48,0 0-6,-10-2-16,4 34 16,-6 11 5,-2 5-3,-2 3 0,-4 12-1,-2 0 5,-5 7 10,-2 1 3,-3-4-8,-1-4 1,3-2-5,4-6-2,5-9-3,10-2-2,8-13-4,3-6-12,0-9-45,11-10-16,10-6-12,2-6-77</inkml:trace>
  <inkml:trace contextRef="#ctx0" brushRef="#br1" timeOffset="-1.85638E10">17615 12576 288,'0'0'27,"0"0"50,0 0-42,0 0-9,78-75-14,-49 72-7,6 3 0,2 0-5,-4 8 3,-4 7-2,-9 7 0,-7 5 0,-10 1 0,-3 6 8,-16 2-7,-21 0 30,-17-1 10,-6-5-14,-1-8-8,0-5-4,10-7 15,10-6-1,16-1-16,11-3-5,12 0-9,2 0-9,18 0-67,34-7-30,21-14-255</inkml:trace>
  <inkml:trace contextRef="#ctx0" brushRef="#br1" timeOffset="-1.85638E10">18258 12607 377,'0'0'45,"0"0"-5,0 0 54,0 0-37,0 0-20,0 0-37,-7-43 0,37 41 0,12 0 5,9 2-2,0 0 4,-7 0-3,-14 2-4,-10 2 0,-14-2-3,-5 1-4,-1 0-21,0 3-26,-12 0-65,-10 4 33,-5 1-24,-3-3-152</inkml:trace>
  <inkml:trace contextRef="#ctx0" brushRef="#br1" timeOffset="-1.85638E10">18167 12736 29,'0'0'14,"0"0"15,0 0 46,0 0-44,0 0-8,0 0 38,97 10 17,-51-8-33,-6-2-28,-5 1 8,-10-1-9,-12 0-1,-4 0 19,-7 0 12,-2 0-3,0 0 12,0 0-21,0 0-26,0 0 0,0 0-6,0 0-2,0 0-2,0 0-9,0 2-15,0 2-63,0 0-89,0-4-40</inkml:trace>
  <inkml:trace contextRef="#ctx0" brushRef="#br1" timeOffset="-1.85638E10">19494 12461 210,'0'0'34,"0"0"-17,0 0 18,0 0-25,0 0 5,0 0 21,0 0 31,0 0-39,0-70 14,-3 59-10,-4 0 0,1 1-8,-2 1-4,-1-2-4,-1 4-6,0 1 1,-1 0-9,-1 3-2,-1 3-5,-5 0-2,-6 3 7,-3 10 1,0 5 0,2 3-1,3 4 0,2 1-1,7 2 0,2 1-1,4-1 0,4 0 2,3 0 0,0-5-8,0-2 8,13-4-8,4-5 7,4-2 1,4-3 2,2-7 4,4 0 1,0 0-3,-1-11-3,0-6 1,-6-5 2,3-6-1,1-5 1,-1-2-3,-2-1 1,-1 0-2,-6 1-1,-2-3 0,-3-3 1,-5 2-3,-3-1-6,-4 1 9,-1 2-2,0 2 2,0 7 1,0 6 1,-1 5-1,-2 8 2,1 4-1,1 2 0,1 3-2,0 0-1,0 0-6,0 7-7,0 13 11,4 9 2,4 10 1,-2 5-2,-2 4 1,-4 0 1,0 1 0,0-6 0,-8-2 3,-5-4-3,-1-3 0,1-6 0,3-6 0,6-3-10,2-7-84,2-6-37,0-6-34,15-4-48</inkml:trace>
  <inkml:trace contextRef="#ctx0" brushRef="#br1" timeOffset="-1.85638E10">19833 12280 307,'0'0'20,"0"0"-5,0 0 30,0 0-34,0 0-6,0 0-2,30-25 0,-16 25-3,6 0-1,-1 0 1,2 5 0,-1 7 1,-4 5 4,-2 6-5,-2 4 0,-3 5 1,-2 2 10,-4 0-5,0-1-2,-3-4-1,0-5 0,0-6 1,0-8-3,0-6-1,0-2 3,0-2 2,0 0 5,0 0 47,0-3 17,6-15-15,1-6-56,5-8 10,2-6-7,0-3-1,5-3-5,0 5 0,-3 7 2,-2 9-2,-4 10-4,3 7-27,6 4-49,5 2-125,6 0-64</inkml:trace>
  <inkml:trace contextRef="#ctx0" brushRef="#br1" timeOffset="-1.85638E10">20640 12241 109,'0'0'107,"0"0"-88,0 0-3,0 0 50,0 0 30,0 0-29,9-43-15,-15 38-32,-9 1-3,-9 2-10,-3 2 4,-6 2-9,-2 15 3,-1 7 1,0 4 1,4 3 3,6 2-9,3-4 3,10 3-6,3-3 2,7-2-5,3-2 4,0-2-3,13-2 3,10-3 0,5-1 0,10-6 0,4-5-16,9-6-99,0-7-89</inkml:trace>
  <inkml:trace contextRef="#ctx0" brushRef="#br1" timeOffset="-1.85638E10">21078 12179 111,'0'0'19,"0"0"32,0 0 50,0 0-39,0 0-18,0 0-30,-27-19 11,5 19-16,-3 11 7,-2 7 20,-2 4-15,2 4-6,2 2 1,3 0-3,7-2-8,5 1-5,7-5-3,3-1 1,0-4-2,15-4 4,6-3 0,5-5 12,1-5-3,-2 0 1,2-1-7,-3-15 10,-4-4-3,-4-4 2,-7-3 5,-6-6-9,-3-4 0,0-2 6,-6 3-14,-9 3 1,-6 8-2,2 12-2,-1 9-20,-4 4-49,5 11-69,7 7-50</inkml:trace>
  <inkml:trace contextRef="#ctx0" brushRef="#br1" timeOffset="-1.85638E10">21438 12102 318,'0'0'12,"0"0"3,0 0 56,0 0-48,-88-27-20,67 34 1,-1 8-4,4 2-4,0 3 1,0-2 3,4 0 0,5-4 0,5-5-2,1-1-13,3-3 0,0-4-9,0 2-2,9-3 26,12 0 19,3 0-13,4 0 8,2 0-13,-5 3 5,-2 0-5,-7 2-1,-4 0-4,0 2 2,-3 1 1,0 2 1,-2 3-1,-2 2 1,-1 2 1,-4 3 3,0 3-3,0-1-1,-10 2 4,-2-1 7,-5-2-1,-2-2-2,0-5 0,-5-1 11,-5-10 11,-2-3-3,-6 0 1,-2-6-13,-3-11 9,5-2-13,6 0 1,10 2-12,14 3-5,7 1-50,29-1-110</inkml:trace>
  <inkml:trace contextRef="#ctx0" brushRef="#br1" timeOffset="-1.85638E10">21744 12100 456,'0'0'14,"0"0"-14,0 0-1,0 0-16,0 0 8,0 0 9,-30 54 11,12-31-7,3 4-4,-2-1 2,4 2 0,0-3 15,4 0-11,3-3 0,3-1-4,3-3 0,0-2-1,1-4-1,11-1-2,9-5 2,7-1 12,7-3 6,5-2-8,2 0-5,-7-4-3,-5-7-1,-10-4 11,-2-4-6,-6-2 8,-4 0 1,-3-4-1,-2-1-3,-3-6 0,0 3-11,0-5 0,-12 2 0,-6 3 0,-3 6-1,0 3-1,-2 8 4,2 3-2,1 6 0,2 3-7,1 0 7,1 0 1,0 10-1,3 3 0,-2 2 0,0 1 0,3 3-1,0 0 1,3 0 0,1-1 0,6-2 0,2 1-1,0-2-1,0-1 1,10 0-6,14-3 7,9 2 1,10-5 7,0 1-6,-2-3-2,-4-4 0,-9-2-3,-4 0-38,-6 0-69,-2 0-39,-4 0-165</inkml:trace>
  <inkml:trace contextRef="#ctx0" brushRef="#br1" timeOffset="-1.85638E10">22279 12243 191,'0'0'484,"0"0"-484,0 0-12,0 0-191,0 0-72</inkml:trace>
  <inkml:trace contextRef="#ctx0" brushRef="#br0" timeOffset="132908.7954">20514 12978 400,'0'0'78,"0"0"-29,0 0 18,0 0-15,0 0-40,0 0 20,-12 3 5,43-3-24,18 0 22,7 0-19,14-3-13,7-5 12,4 1 2,6 0 21,-6-1-34,-9 4 11,-12-1-12,-19 5-3,-22 0 0,-17 0-9,-2 0-105,-24 0-4</inkml:trace>
  <inkml:trace contextRef="#ctx0" brushRef="#br0" timeOffset="132585.5991">20676 12830 338,'0'0'33,"0"0"42,0 0 13,0 0-32,0 0-33,0 0 1,0 0-4,0 0 17,-88 0-16,88 0 11,19 0-2,25 0-12,13-3-10,16-5-2,2 0-5,9 3 0,-2 0-1,2-3 1,-2 4-2,-12 1 1,-16 2-2,-18 1-10,-23 0-36,-13 0-90</inkml:trace>
  <inkml:trace contextRef="#ctx0" brushRef="#br0" timeOffset="61208.6355">9093 14389 667,'0'0'45,"0"0"5,0 0 36,0 0-3,0 0-55,0 0 3,0 0 6,0 0-3,-25-69-2,10 69-9,-12 11-17,-9 17-6,-10 14 10,-1 7 5,1 2-6,10 2-3,7 2-4,13-7 1,9-5 0,7-9-3,0-4 0,4-7 0,20-9 2,4-6-1,12-8-1,4 0 4,7-1 1,-2-24-4,-2-1-1,-9-5 1,-8-2-1,-5 3-2,-7-3 2,-4 6 1,-4 3 0,-6 10 0,-1 6-1,-3 5 0,0 3 0,0 0 0,0 0-8,0 19-3,-11 11 11,5 9 0,1-1-1,5 2 1,0-4-1,0-5 1,22-10-1,7-9 1,6-5 1,6-7 0,8 0 1,3-19 2,-5-13-3,-1-1 1,-10-9-1,-9-5 2,-12-7 2,-14-6-3,-1-1-1,-14 9 3,-27 7-3,-3 24-1,-10 15-6,2 6-14,7 21-36,11 18-93,10-1-210</inkml:trace>
  <inkml:trace contextRef="#ctx0" brushRef="#br0" timeOffset="65787.8013">10808 14265 489,'0'0'90,"0"0"-14,0 0-28,0 0 2,0 0 14,0 0 29,0 0-54,-15-20-6,15 18 15,0 2-24,0-3-12,27 2-9,13-2 3,10-2-1,-1 5-4,-9 0 0,-10 0-2,-16 0 3,-9 0-4,-5 0 2,0 0-8,0 0-5,0 0-4,-24 4-5,-11 4-1,-7-1-37,-6 0-9,-1-2-35,3 2 43,7-6 28,12 1 33,13-2 4,4 0 1,10 0 23,0 0 0,0 0 31,0 0-29,0 0 38,0 0-54,0 0 6,0 0-2,0 11-11,0 11-5,0 12 26,0 12-2,2 7 3,3 11 3,3 2-17,-4-4-11,4 2-1,-6-6-3,1-6 0,-3-7 0,0-11 0,0-12 0,0-8-8,0-6-69,0-8-59,0 0-219</inkml:trace>
  <inkml:trace contextRef="#ctx0" brushRef="#br0" timeOffset="62639.3392">9760 14732 583,'0'0'81,"0"0"-70,0 0 36,0 0 44,0 0 2,0 0-50,93-6-11,-60 4-28,-1 2-4,-5 0-2,-8 0-51,-11 0-266</inkml:trace>
  <inkml:trace contextRef="#ctx0" brushRef="#br0" timeOffset="62435.2768">9802 14551 105,'0'0'391,"0"0"-329,0 0-62,0 0-3,0 0 3,0 0 11,10 0 0,-5 0 43,-2 0 9,-3 0-30,0 0 40,0 0-19,0 0 7,0 0-34,0 0-6,0 0-2,5-2 13,9-3-3,10 0-18,12-6-4,2 7-3,-2 3-1,-7 1-3,-7 0-3,-3 0-19,-7 0-26,-5 0-44,-7 0-65,0 1-41</inkml:trace>
  <inkml:trace contextRef="#ctx0" brushRef="#br0" timeOffset="70792.995">11994 14698 390,'0'0'89,"0"0"-83,0 0 82,0 0-50,0 0 6,0 0-19,0 0 19,-9-89-19,-4 77-18,-1 1 45,-2 2-32,-4 5 23,-1 4-20,-2 0-8,-3 0-11,3 0 3,-1 21 3,0 8-7,2 7-3,1 10 3,1 5 3,4 1-2,3 4 3,9-8-4,4-4 0,0-7-1,12-11-1,9-7 1,6-10 3,6-9 8,3 0-4,5-4-5,1-22 5,-12-9-9,-4-9 0,-8-8 2,-7-5-2,-6-12 1,-2-1 0,-3 0-1,0 1 2,0 2-2,-3 10 2,-12 8-2,6 13 5,3 14 15,1 12-10,2 6-6,3 4-4,0 0-7,0 29 4,0 12 2,0 10 2,0 8-1,3 4 0,13 1 1,1 6-1,-3-7 0,0-1-1,-1-10 1,-3-10-3,-1-9-2,2-12-25,7-10-95,-4-11-200</inkml:trace>
  <inkml:trace contextRef="#ctx0" brushRef="#br0" timeOffset="71142.5419">12325 14645 340,'0'0'135,"0"0"-41,0 0 31,0 0-72,0 0 48,0 0-50,-25-78-11,25 76-22,0 2-11,0 0-1,15 0-5,7 9 3,7 22 3,-5 13-3,-1 7-4,-5 5 15,-9 0-14,-4-8 4,-5-11-2,0-18-1,0-7-2,0-8 1,0-4 2,0 0 21,5-25 56,7-25-18,7-17-60,5-10-2,8-6 0,-7-3-56,-20 3-111</inkml:trace>
  <inkml:trace contextRef="#ctx0" brushRef="#br0" timeOffset="65984.7786">10626 14783 796,'0'0'38,"0"0"37,0 0-28,0 0 11,0 0-14,139-57-24,-82 50-4,0 1-16,-8 1 0,-8-2-42,-16 0-54,-12-3-156</inkml:trace>
  <inkml:trace contextRef="#ctx0" brushRef="#br1" timeOffset="-1.85638E10">15258 14719 13,'0'0'12,"0"0"-7,0 0 43,0 0 5,0 0-28,21-79-7,-21 68 5,0 0 25,0 2-11,0 1-1,0 0 14,0 2 4,0-3-6,4 1-2,0 1-24,-2 2-4,0 2-4,-2 2 18,0 1-16,0 0-4,0 0-12,0 0-2,-6 16-4,-13 10 6,-9 8 7,-1 4 1,-1 2-2,3 3-3,5 3-3,4 0 4,3-3-4,7-7 0,3-6 0,5-11 0,0-6-5,0-6 3,0-4 2,10-3 2,4 0 4,6 0-1,7-8 10,7-12-11,4-4-2,-1-9 1,2-4-2,0-6 2,-3-3-3,1 0 3,-3 0-2,-4 3-1,-5 6 0,-9 5 0,-6 11 2,-7 8 5,-3 7 5,0 3-6,0 3-6,0 0-3,0 0-10,0 0 0,-3 17-1,-8 9 14,-4 8 1,-1 4 0,1 2 0,6 6 3,3-3-8,3-1 4,3-6-1,0-8 1,0-10-1,1-9 1,5-3 1,4-3 0,1-3 1,9 0 5,5-6-4,6-10 5,2-2-4,-1-6 0,-4-7 1,-1-2 3,-3-7-6,-2-6 1,-4 3 7,-3-4-5,-8 2-4,-4 4 8,-3 4-3,0 8 3,-3 9-2,-8 7-7,0 5-4,-3 8-3,-5 0-100,-1 0-154</inkml:trace>
  <inkml:trace contextRef="#ctx0" brushRef="#br1" timeOffset="-1.85638E10">16107 14632 186,'0'0'72,"0"0"-57,0 0 45,0 0-3,0 0-23,0 0-34,-28 0-7,31 0 7,17 0 5,9 0 28,8 0 10,4 0-23,1 0 6,-1 0 11,-4 0 6,-8-3-23,-10 2-2,-13-1-17,-6 1-1,0 1-5,0 0-26,0 0-91,-12 3-39,-6 6 21</inkml:trace>
  <inkml:trace contextRef="#ctx0" brushRef="#br1" timeOffset="-1.85638E10">16138 14815 124,'0'0'37,"0"0"-35,0 0 29,0 0 19,0 0 17,0 0-26,100 15 5,-71-13-18,-3-2 16,3 1 10,-6-1-26,-2 0-3,-7 0 7,-7 0-13,-1 0-4,-6 0 0,0 0-7,0 0-8,0 1-2,0 6-37,0-4-198,0-3-120</inkml:trace>
  <inkml:trace contextRef="#ctx0" brushRef="#br1" timeOffset="-1.85638E10">17257 14316 38,'0'0'81,"0"0"-52,0 0 37,0 0-24,0 0-21,0 0-4,-82-17 14,73 15 12,7 2 24,2 0-14,0 0-28,0 0-14,0 0-11,14 0-9,19 0 9,13 0 7,9 0 3,3 5 3,-3 3-13,-7-2 4,-12 0-4,-11-1 6,-11-2-6,-10-3 0,-4 0-13,0 0 3,-4 0 10,-14 0 2,-7 0-2,-5 0-8,-8 0-7,-4 0-20,-8-3 11,-2-2-9,5-1 11,6 0 22,12 0 1,14 1-1,8 0 15,5 3 0,2 2 19,0 0-4,0-1-13,0 1 1,0 0 11,0-1 1,0 1-8,0 0-9,0 0-3,0 0-10,0 0-4,0 1-8,0 15 1,-7 7 11,1 11 7,-3 6-5,-3 8-1,-1 3 5,-1 4-1,-1 2 0,0 0 3,0 4-1,3-3-4,-1-8 0,4-7 3,2-11-4,-3-12-1,8-6 1,-1-8-1,1-3 1,0-3-1,2 0-1,0 0 3,0 0-3,0 0-18,0-3-38,0-10-154</inkml:trace>
  <inkml:trace contextRef="#ctx0" brushRef="#br1" timeOffset="-1.85638E10">16978 14737 320,'0'0'45,"0"0"14,0 0 26,0 0-85,0 0 3,0 0 21,92-12-7,-37 12-8,5 0 4,4 4-12,2 1 8,-6 2 9,-12-1-4,-10-2 3,-17-1-2,-8 0-4,-8-3-7,-5 0 3,0 0 2,0 0-1,0 0-8,0 1-16,0 1-50,-9-2-99,-1 0-129</inkml:trace>
  <inkml:trace contextRef="#ctx0" brushRef="#br1" timeOffset="-1.85638E10">18018 14364 205,'0'0'39,"0"0"-15,0 0 33,0 0-30,0 0-21,0 0-4,0 0 0,-54-10-2,23 25 8,-7 7 16,1 7-3,-3 5 14,6 4-4,2 2-3,4 0-13,10 1-7,5 0-2,8-4-6,5-1-3,0-6 2,13-10 1,10-4 0,7-4 4,8-8 2,1-4 9,2 0 1,-6-14-15,-5-8 24,-6-8-12,-3-5 5,-5-5 1,1-5-4,-4-5-4,-1-3-10,0-1-2,-3-1-1,0 10-13,-5 9 13,-1 14-14,-3 14-51,0 8-72,-7 0-135</inkml:trace>
  <inkml:trace contextRef="#ctx0" brushRef="#br1" timeOffset="-1.85638E10">18410 14350 262,'0'0'7,"0"0"-7,0 0-2,0 0 2,-39 91 12,18-46-4,-8 6 43,-1 5-5,-5 8 0,0 4 4,1 0 6,-1-3-33,9-11-7,4-11-6,3-10-7,7-9 3,4-4-3,1-4 0,6-6 1,1-3-4,0-3 0,0-3-17,2-1-54,21 0-9,5-9-169</inkml:trace>
  <inkml:trace contextRef="#ctx0" brushRef="#br1" timeOffset="-1.85638E10">18574 14380 345,'0'0'21,"0"0"-6,0 0-13,101-18 3,-68 18-1,-2 0 0,1 0 1,-5 5-2,-6 10-1,-5 1-2,-8 6-2,-8 6 2,0 0 11,-16 2 3,-12-2 0,-9-3 3,-8-3 21,-4-7 5,-2-3-9,-2-7-2,3-5-11,9 0-4,6 0-14,11 0 0,11 0-3,13-1-20,3-4-87,33-4-228</inkml:trace>
  <inkml:trace contextRef="#ctx0" brushRef="#br1" timeOffset="-1.85638E10">19164 14457 338,'0'0'51,"0"0"-51,0 0-17,0 0 17,0 0 32,80 0-1,-40 2 3,-7 2-16,-10-4 0,-8 0-10,-1 0 5,-8 0-8,3 0 2,-5 0-7,-4 3-29,0 0-127,-13 1-69</inkml:trace>
  <inkml:trace contextRef="#ctx0" brushRef="#br1" timeOffset="-1.85638E10">19084 14647 245,'0'0'47,"0"0"-15,0 0 18,93 0 13,-53 0-21,-2 0-13,-2 1-18,-4 3-11,-4 1-10,-4-4-144</inkml:trace>
  <inkml:trace contextRef="#ctx0" brushRef="#br1" timeOffset="-1.85638E10">20048 14308 116,'0'0'343,"0"0"-330,0 0 3,0 0-3,0 0-13,0 0 10,114-14-7,-69 16 1,0 2 0,-8-2 6,-8-2-10,-11 0 7,-10 0-1,-6 0 4,-2 0 12,0 0-2,-21-1-20,-10-4-15,-10 0 6,-4 1-9,4 1 8,2 2 9,8 1-2,5 0-4,7 0 1,5 0 6,3 0 1,6 0-1,4 0 6,1 0-6,0 0 0,0 0 6,0 0-2,0 0 7,0 0-1,0 0 3,0 0-13,0 4-6,0 10-2,-3 7 8,-3 12 2,-4 8 5,-5 11 1,0 7 5,-2 10 2,-2 7 5,1 2-11,-3-3 11,3-11-13,0-17-4,0-13 1,2-12 1,5-11-5,6-6 3,1-5 2,3 0-10,1 0 3,0-1-46,0-19-62</inkml:trace>
  <inkml:trace contextRef="#ctx0" brushRef="#br1" timeOffset="-1.85638E10">20857 14693 16,'0'0'68,"0"0"45,0 0-22,0 0-28,12-80 5,-13 71-19,-14 0-31,-4 1 8,-5 4-11,-4 2-8,-4 2 14,-2 0 4,-2 0-10,0 12-6,-2 7-2,3 3-2,2 6-4,7 6-1,3 3 3,8 4-3,6-1 0,9-7 0,0-5-10,2-9 3,10-6 7,4-8 1,1-5 11,1 0-4,4-8 0,0-12 1,1-6-5,0-7 2,-3-5 3,2-5-7,2-2 1,1-2-2,4 2-1,2-7 3,5 2-3,0 0-3,-2 5 2,-3 9 1,-8 7 2,-6 11 1,-9 7 0,-7 5 4,1 4 6,-2 2-13,0 0-13,0 8 0,-15 16 10,-8 10 3,-3 9 3,-4 9 1,0 5-3,3 6-1,4 2 1,3-2 0,5-7 2,0-8-3,0-11 0,3-15-39,4-14-182</inkml:trace>
  <inkml:trace contextRef="#ctx0" brushRef="#br1" timeOffset="-1.85638E10">20974 14476 470,'0'0'18,"0"0"0,0 0-3,0 0 4,115-15-15,-79 17-2,-2 11-2,-7 6 0,-2 5-2,-6 3 2,-7 6 1,-4 1 1,-8 1-2,0 1 5,0-2-3,-8-6-1,-4-4 2,2-8 4,1-8 2,6-5-6,2-3 17,1 0 26,0 0 12,0 0 24,0-7 1,9-15-28,7-5-47,11-6 1,1-1-1,6-3-6,1 1 1,2-3-1,-2 3-2,-7 12-12,-3 7-58,-6 11-98,-4 6-129</inkml:trace>
  <inkml:trace contextRef="#ctx0" brushRef="#br1" timeOffset="-1.85638E10">21824 14543 244,'0'0'63,"0"0"-39,0 0 4,0 0-5,0 0 36,0 0-12,-52-60-40,23 60-2,-2 0 10,-5 0 29,-1 10-24,-2 9-7,2 6-4,1 1-2,2 6-6,5 2 1,8-1-2,11 1 3,9-3-6,1-4 0,1-4 2,19-3 1,14-6 3,12-3-3,5-7-3,4-4-178</inkml:trace>
  <inkml:trace contextRef="#ctx0" brushRef="#br1" timeOffset="-1.85638E10">22214 14507 347,'0'0'34,"0"0"-20,0 0-14,0 0 0,0 0 13,0 0 9,-93 34-3,65-13-5,-4 1 22,1 6-15,1 0-9,5 3-4,5 3-6,6 0-2,8-5-1,4-4 1,2-10-9,2-7 9,21-3 7,10-5-1,6-4 39,4-16-36,-4-11 10,-3-5 12,-3-6-1,-8-4-14,-3-1 1,-11 3-5,-8 10-2,-3 12-4,0 13-5,-26 9-1,-12 0-38,-9 19 12,-3 8-63,14 2-62,16-1-123</inkml:trace>
  <inkml:trace contextRef="#ctx0" brushRef="#br1" timeOffset="-1.85638E10">19790 14699 499,'0'0'28,"0"0"-8,0 0 6,132-14-22,-69 14-4,0 0 0,-5 0-11,-3 0-248</inkml:trace>
  <inkml:trace contextRef="#ctx0" brushRef="#br1" timeOffset="-1.85638E10">22579 14532 350,'0'0'34,"0"0"-28,0 0 8,-82-27 14,52 27 2,-2 0-10,3 0-11,2 7-6,8 3 1,8 0-4,2-3-5,8-3 0,1-1-2,0 1-6,1-1 13,16 1 5,8 1 31,-1 0-25,-5-2-2,-1 3-6,-4 0 0,0 1-3,-2 2-3,-2 1 2,-3 2-4,-6 2-3,-1 6 8,0 5 1,-8 3 0,-15 4 0,-10-1-1,-4-1 8,-3-9-8,-3-8 12,4-10-8,4-3 7,6 0 8,6-8 5,5-4 11,9 0-20,6-2-8,3 0-7,9 0-69,24-2-124</inkml:trace>
  <inkml:trace contextRef="#ctx0" brushRef="#br1" timeOffset="-1.85638E10">22968 14545 153,'0'0'25,"0"0"36,0 0 12,-97-6-20,74 10-20,0 8-9,0 5-9,-1 3-4,-1 1-5,2 2 3,1 0-4,5 6 3,4 1-8,5 2 2,5 5-4,3-3-1,0-6 0,8-7 2,9-9 1,2-6 13,10-4 5,5-2-5,5 0 19,0-6-21,1-11-4,-6-7 2,-1-5-8,-3-7-1,-2-5 0,-2-3 0,-8-1-7,-4 1 7,-9 2 6,-5 9-6,0 7 0,-13 8 11,-8 6-8,-8 7 1,-2 5-8,-5 0 1,1 2 3,5 14 0,7 1 0,4 3-3,8 0-1,4 2 2,6 0 2,1-1-7,0-1 2,10-1 5,6-1 0,5 2 6,6-1-6,1-1 0,2-1-2,3-6-181,3-3-175</inkml:trace>
  <inkml:trace contextRef="#ctx0" brushRef="#br1" timeOffset="-1.85638E10">19656 15311 503,'0'0'42,"0"0"-14,0 0-28,0 0 2,93 11 12,-17 8-1,11 6 2,7 1-2,-6 2 3,-12-4-7,-21-5-9,-24-7 0,-17-3-5,-14-3-86,-12-4-119,-21-2 0</inkml:trace>
  <inkml:trace contextRef="#ctx0" brushRef="#br1" timeOffset="-1.85638E10">19691 16283 455,'0'0'110,"0"0"-15,0 0 6,0 0-67,0 0-34,0 0 0,81-27 0,-20 37 2,3 4-4,-1 0-2,-11-1-4,-13-5 6,-14-1-1,-13-4 2,-9-3-18,-3 0 9,0 0-20,-14 0-30,-6 0-78,1 0 15,5 0-45</inkml:trace>
  <inkml:trace contextRef="#ctx0" brushRef="#br1" timeOffset="-1.85638E10">19830 16003 191,'0'0'140,"-35"-75"-129,21 44 43,3 4 8,1 7 8,2 7-24,2 1-9,2 6-4,2 3 1,2 0-8,0 3-20,0 0-6,9 0-26,24 0 26,19 3 4,11 4 4,3 3 2,-2-2-6,-3 1-3,-7 2 6,-14-5-6,-15-1-1,-13-3 3,-12-2-3,0 0 1,0 0-3,-21 0 3,-10 0-2,-11-4-16,4-1 6,5 2-2,4 2-1,4-3 12,5-1 1,0 0 0,0-2 2,4-2 0,-1 2 8,5-1-8,4 3 3,6 1 5,-2 2-7,4 2 10,0 0-2,0 0-10,0 0 0,0 0-4,-2 0-3,-1 0-4,-4 16 7,-2 8 4,-3 8 0,1 2 0,-2 6 1,0 4 1,-1 1-1,2 0 2,0 4 0,0-1 4,2 0 1,1 1-1,1-9 5,0-4-7,2-8-1,2-6 0,1-5-2,2-6-2,1-3 3,0-6-2,0 0 0,0 1 2,0-1-3,0 1-23,0 0-26,0 0-72,0-3-132</inkml:trace>
  <inkml:trace contextRef="#ctx0" brushRef="#br1" timeOffset="-1.85638E10">20292 16311 679,'0'0'15,"0"0"58,0 0 22,0 0-56,0 0-39,0 0-10,0-23-86,2 35-109,7-5-20</inkml:trace>
  <inkml:trace contextRef="#ctx0" brushRef="#br1" timeOffset="-1.85638E10">20726 16297 479,'0'0'29,"0"0"29,0 0-22,0 0-2,0 0 20,0 0-8,40-68-40,-40 55-6,-14 1-9,-10-1-5,-9 1 7,-2 3 7,-2 1 7,1 6-7,2 2 0,0 0 0,7 8 0,2 11-8,2 2 6,6 6-3,6-1 3,3 4 0,7-2 1,1-2-4,0-2 1,9-5 2,12-3-2,7-4 4,8-3 1,6-3 2,2-6-3,-3 0-6,-5 0-9,-6-17 11,-2-9 4,-3-6 3,-1-7-2,3-5 3,-2-6 2,5-3-4,4-4-2,0-3 0,2-3 1,-3 4-1,-6 7 1,-9 11-1,-8 14 7,-7 11-3,-1 8 7,-2 7 7,0 1-16,0 0-2,-3 14-17,-15 17 10,-6 15-2,-3 10 9,0 6-1,1 2 2,2 3-1,5-2 5,3 1-1,0-10 1,4-6-5,0-11 0,0-13 0,6-9 0,2-4-27,4-10-124,0-3-126</inkml:trace>
  <inkml:trace contextRef="#ctx0" brushRef="#br1" timeOffset="-1.85638E10">21204 16145 436,'0'0'65,"0"0"35,0 0-44,0 0-50,0 0 2,0 0-15,49-12 8,-31 13-1,4 15 0,-3 5-1,-2 9 1,-3 6 1,-4 6 1,-1 1 1,-8-4-3,-1-3 2,0-8 0,-3-8 1,-6-6 1,0-6-3,1-5 3,0-3-4,2 0 3,-1 0 26,5-5-5,2-11 26,0-7-2,12-8-5,18-3-28,15-7-3,10 0-3,9-1 1,-6 6-10,-12 10-8,-21 13-10,-14 13-30,-11 0-148,0 0-324</inkml:trace>
  <inkml:trace contextRef="#ctx0" brushRef="#br1" timeOffset="-1.85638E10">21393 15795 277,'0'0'51,"0"0"-42,120 15 11,-62-2-2,1 1-3,-1 4-1,0 1 4,-5-2 7,-11 0-4,-14-6-9,-15-3-12,-13-1-10,-4-5-124,-24-2-42</inkml:trace>
  <inkml:trace contextRef="#ctx0" brushRef="#br1" timeOffset="-1.85638E10">21435 17137 791,'0'0'22,"0"0"-8,0 0 7,0 0-21,0 0-319</inkml:trace>
  <inkml:trace contextRef="#ctx0" brushRef="#br1" timeOffset="-1.85638E10">18707 16112 470,'0'0'50,"0"0"-2,0 0-27,0 0-10,107-6-2,-50 7-7,-1 10-2,-5 0 2,-15 0-2,-9 0-27,-21-2-138,-6-4 0,-21-5-5</inkml:trace>
  <inkml:trace contextRef="#ctx0" brushRef="#br1" timeOffset="-1.85638E10">18673 16252 193,'0'0'73,"0"0"16,0 0 17,0 0-1,0 0-46,0 0-38,71 8 14,-20-2-8,7 2-4,0 1-8,-1-1-4,-7 1-4,-9 2-7,-14-2-1,-10 0-7,-6-3-89,-3-5-208</inkml:trace>
  <inkml:trace contextRef="#ctx0" brushRef="#br1" timeOffset="-1.85638E10">17600 15502 551,'0'0'12,"0"0"12,0 0 6,0 0 27,0 0-17,0 0-38,-23-27-2,6 61-23,-12 23 23,-7 20 6,-8 25-3,-4 15 2,-6 7 12,-5 5 3,-2-9 3,1-9-13,7-14-1,12-16-9,10-18 2,8-16-2,11-16-2,8-11-31,4-18-85,18-7-146,22-34-107</inkml:trace>
  <inkml:trace contextRef="#ctx0" brushRef="#br1" timeOffset="-1.85638E10">17939 15911 377,'0'0'32,"0"0"21,0 0 32,0-84-52,0 70-16,4 8 0,-4 3 12,0 3-9,0 0-20,0 0-1,-10 23-12,-14 12 7,-6 14 8,-1 2-2,5 6 3,5-3-2,9-3 1,10-1 3,2-8-3,2-8-2,15-10 0,4-10 4,5-7 0,7-7 16,8 0 6,5-14-16,2-11-1,-2-8-4,2-3 0,2-6-4,2-1 1,-4-3 2,-9 5-3,-12 9 4,-12 12 1,-11 11 74,-4 7-14,0 2-55,0 0-11,-7 14-20,-17 13 16,-6 9 1,0 3 6,6-3-3,9 1 0,5-1-1,6-2 0,4-4-8,0-2 6,19-9 5,14-4-2,13-3 1,11-7 0,10-5 10,-9 0 2,-6-4-11,-10-17 11,-11-10-9,-7-10 19,-8-7-21,-9-7 15,-7-4-10,0 0-7,-19 8-2,-9 13-9,-13 21-39,-7 17-128,5 0-75</inkml:trace>
  <inkml:trace contextRef="#ctx0" brushRef="#br0" timeOffset="145995.0635">8442 17547 293,'0'9'20,"0"-3"43,14-2 195,14-4-170,13 0 23,7 0-39,6-4-31,-5-7-28,-8-1-8,-13 5-5,-20 5-1,-8 2-87,-14 0-461</inkml:trace>
  <inkml:trace contextRef="#ctx0" brushRef="#br0" timeOffset="145825.0028">8573 17381 653,'0'0'84,"0"0"-68,0 0 58,0 0 24,0 0-63,0 0-22,-62-12-4,81 5 14,19 0 1,8-1-14,1-1-10,-7 4 0,-15 1-7,-11 4-32,-9 0-17,-5 0-65,0 0-67,-25 8-337</inkml:trace>
  <inkml:trace contextRef="#ctx0" brushRef="#br0" timeOffset="145486.3181">7211 17362 427,'0'0'118,"0"0"-33,0 0-11,-24-112 3,19 95 16,-1 3-45,-2 3-20,-2 6 4,4 3-9,-2-1 11,-4 3 7,-3 0-37,-5 16-3,-4 20-1,-3 11 5,5 8-2,6 0 0,4 1-3,4 3 1,6-7 3,2-5-4,0-5 2,5-8-2,17-9 0,6-4 3,10-10 2,8-6-1,5-5-1,1 0-1,-1-11-1,-1-13 0,-4-3-1,-3-7 4,-10-4-3,-5-2 3,-6-5-3,-7 5 0,-6-4 2,-4 8 1,-5 6-1,0 9-2,0 11 0,0 6 4,0 4-2,0 0-3,-7 9-7,-5 21 5,1 12 2,0 10 0,6 4 0,5 0-1,0-4 1,13-6 0,15-8 1,4-13-1,4-9-1,7-12 1,7-4 4,6-3-1,-1-22 2,-6-10-5,-10-8 3,-15-7 1,-7-13-2,-12-3 5,-5-1-4,0 7-1,-16 17-1,-12 20 5,-5 11-6,-8 12-1,-7 9-4,-2 28-1,9 7-2,17 4-37,24-3-68,0-10-161</inkml:trace>
  <inkml:trace contextRef="#ctx0" brushRef="#br0" timeOffset="148502.1418">9417 17450 660,'0'0'50,"0"0"16,0 0 3,0 0-32,0 0-20,180-30-3,-120 28-10,-5 2-4,-7-2-83,-15-4-353</inkml:trace>
  <inkml:trace contextRef="#ctx0" brushRef="#br0" timeOffset="148335.0509">9616 16952 512,'0'0'49,"0"0"68,0 0-45,0 0-26,0 0 31,0 0-39,0-59-9,0 59-18,0 0-9,0 15-2,0 29 0,0 26 5,0 13 6,-2 15 1,-9 2-4,2-10-5,3-7 7,-4-12-6,2-10-1,3-11 0,1-14-3,2-9 0,-1-11-4,3-9 3,0-3 0,0-4 1,0 0-15,0-12-17,8-14-73,1-7-90,-4-2-216</inkml:trace>
  <inkml:trace contextRef="#ctx0" brushRef="#br0" timeOffset="148015.04">9815 16886 274,'0'0'1,"0"0"0,0 0 57,0 0-53,0 0 2,0 0-7,-55 4 0,50 0-1,3-2-4,-1 1 5,3-3 9,0 0-9,0 0 10,0 0 87,0 0-25,0 0-8,0 0-21,0 0-16,0 0-24,0 0 11,-3 0-6,3 0-5,-1 0 2,-3 0-1,-2 0-2,-2 0 3,-1 0-4,-2 0-1,-2 0 2,2 0 8,-5 0 4,2 0-2,-2 0-7,-3 0-3,-1 0-2,-1 0 0,4 0 2,6 0-3,6 1 4,5 2-6,0-2 0,9 3 3,26 0 8,16-4-8,9 3 6,0-3 6,-5 0-12,-3 0 0,-6 0-1,-8 0 2,-8 0-1,-16 0 0,-7 0 2,-7 0-2,0 0-3,-10 5-15,-18 1 2,-4 2-74,-3-1-189</inkml:trace>
  <inkml:trace contextRef="#ctx0" brushRef="#br0" timeOffset="151597.6626">9482 16750 653,'0'0'42,"0"0"-31,0 0 81,0 0 27,0 0-70,0 0-36,33-40-8,40 35-4,15 5-1,5 0-3,1 0-88</inkml:trace>
  <inkml:trace contextRef="#ctx0" brushRef="#br0" timeOffset="149959.4277">10190 17386 445,'0'0'145,"0"0"-101,0 0 1,0 0-30,0 0-9,0 0-3,94 11-3,-89 3 0,-5-4-1,0-4 1,0-3 14,-1-3 3,-12 0 55,4 0 2,-3 0-32,1-11-28,7 0 0,4 0-13,0 5-1,0 2-1,11 3-35,8-3-132</inkml:trace>
  <inkml:trace contextRef="#ctx0" brushRef="#br0" timeOffset="150562.3489">10969 17341 609,'0'0'80,"0"0"3,0 0-9,0 0-4,0 0-41,0 0-20,-84-90 5,48 90-2,-9 0-9,1 0 4,-6 7-6,4 14 6,5 5-2,4 4-4,9 5 1,9 0-1,13 3-1,6-1 0,0-2 0,15-9 0,14-1 0,7-12 0,10-9 1,5-4 0,1 0-1,1-12-4,-10-14 2,-10-9 0,-9-4 2,-7-11 1,-7-6 1,-5-5 2,-5-11-2,0-4 4,0 6 2,-10 7-4,-2 20 3,2 19 16,8 15 1,-1 9-9,-1 6-15,2 31-7,2 15 6,0 11 1,0 4-1,16 2 4,6-5-4,0-1 1,-1-10-1,1-7-3,1-7-40,4-9-34,-3-14-117</inkml:trace>
  <inkml:trace contextRef="#ctx0" brushRef="#br0" timeOffset="151254.3339">10710 16850 690,'0'0'56,"0"0"22,0 0-31,0 0 1,0 0-29,0 0-8,136-9 9,-53 0-14,4 4-1,-9-2-3,-17 2-4,-18 3-7,-21 2-32,-20 0-113,-2-2-586</inkml:trace>
  <inkml:trace contextRef="#ctx0" brushRef="#br0" timeOffset="150923.8007">11247 17365 712,'0'0'32,"0"0"51,0 0 16,0 0-84,0 0 6,0 0 4,19-101-16,-3 101 8,6 0-16,6 0 3,4 15 0,-5 14-4,-7 7-1,-7 6 1,-11 2 3,-2 3-2,0-5-1,-7-5 0,-5-11 1,2-11 0,4-8 0,1-3 0,5-4 9,0-4 34,0-22 9,10-19-47,13-6-4,6-10 0,-2-5-2,1 1-1,-6 10-17,-8 14-71,-9 15-39,-5 7-401</inkml:trace>
  <inkml:trace contextRef="#ctx0" brushRef="#br0" timeOffset="176541.7349">9472 18484 737,'0'0'19,"0"0"-19,0 0-16,142 0 16,-39-10 43,27-13-7,23 1-26,11-4 12,2 7 17,-14 9-28,-35 9-11,-38 1-189</inkml:trace>
  <inkml:trace contextRef="#ctx0" brushRef="#br0" timeOffset="176302.2302">9722 18266 594,'0'0'114,"0"0"-111,0 0-5,0 0 2,0 0 0,0 0 1,0 0 1,0 0-2,172-48 0,-83 33 6,17 5-5,10-6-1,3 2 0,-15 6-2,-17 5 1,-27 3-11,-23 0-65</inkml:trace>
  <inkml:trace contextRef="#ctx0" brushRef="#br0" timeOffset="153996.2994">12723 17445 274,'0'0'277,"0"0"-194,0 0-23,0 0-13,0 0-9,0 0 12,-14-11 21,14 8-50,0-1 8,0 3-17,8-6-1,25-1-7,10 1-6,7 3 2,-4 1-4,-3 3-24,-10 0-70,-11 0-91</inkml:trace>
  <inkml:trace contextRef="#ctx0" brushRef="#br0" timeOffset="154199.9711">12731 17604 567,'0'0'90,"0"0"-63,144-21 10,-89 9-6,-1 7-23,-5-1-8,-8 2-5,-8-6-72,-8 2-458</inkml:trace>
  <inkml:trace contextRef="#ctx0" brushRef="#br0" timeOffset="158018.6422">17203 17371 783,'0'0'43,"0"0"-21,0 0 66,0 0-74,0 0-11,0 0 1,-91-1 0,60 28 2,-5 6-1,-2 5-2,6 6 5,7 0 1,7-3-3,14-1-3,4-3 2,0-7-5,9-9 0,23-2 6,7-11 1,12-6 5,4-2-10,5 0-2,-5-16 0,-4-10 1,-5-7-1,-11-7 0,-5-3-1,-11-5 1,-8-3 1,-7-4 0,-4-1-1,0 8 3,-4 8-2,-20 13 4,-8 11 15,-7 7-8,-7 9-6,3 0-6,2 5 5,10 20-3,7 3-1,10 6 0,9-2 2,5 2-3,0-1 0,19-3 0,13-4 0,5-4 2,9-6-2,2-1 0,-2-4-8,-5-2-46,-13-4-97,-9-1-664</inkml:trace>
  <inkml:trace contextRef="#ctx0" brushRef="#br0" timeOffset="160009.6362">17184 18030 315,'0'0'104,"0"0"-25,0 0-3,0 0-34,0 0-36,0 0-1,-90 0 32,90 0-13,0 0 3,0 0-6,0 0 5,9 0 7,21-3-15,14-6-18,13 1 4,11-1-4,6 4-1,-7 1-6,-10 1-18,-18 3-84</inkml:trace>
  <inkml:trace contextRef="#ctx0" brushRef="#br0" timeOffset="160291.0132">17150 18168 362,'0'0'214,"0"0"-137,0 0-51,0 0 7,0 0-23,166-43-8,-109 31 8,3 3-10,-8-2-4,-12 4-64</inkml:trace>
  <inkml:trace contextRef="#ctx0" brushRef="#br0" timeOffset="154838.4091">13553 17189 588,'0'0'39,"0"0"26,0 0-15,0 0 21,0 0-41,0 0-10,-97-7 15,97 7-27,18 0 2,20 0 0,17 0-3,13 0-2,2 0 7,-4 0-12,-14 0 1,-16 0 1,-18 0-2,-17 0-6,-1 0-3,-6 0-2,-29 5-5,-4-2 3,-10 2-8,6-3-11,0 3 7,4-3 3,1-2-24,5 4 24,9-4 14,5 0 3,11 0 5,3 0 10,5 0-1,0 0 12,0 0 31,0 0 32,0 0-55,0 1-19,0 10-10,0 14 0,0 14 1,0 15 8,0 8-8,0 6 3,0 2-1,0 1 4,4-6-5,5-2-2,-3-12-1,2-9 1,-1-11 0,-3-10-2,0-12-49,-3-9-187</inkml:trace>
  <inkml:trace contextRef="#ctx0" brushRef="#br0" timeOffset="155041.6301">13377 17660 811,'0'0'53,"0"0"-34,0 0-2,168-30 1,-108 26-17,-6 4-1,-12-3-72,-10-1-432</inkml:trace>
  <inkml:trace contextRef="#ctx0" brushRef="#br0" timeOffset="155999.2609">14359 17480 340,'0'0'166,"0"0"-86,0 0 37,0 0-86,0 0 14,0 0 1,-78-69-9,56 62-16,2 3 9,-4 1-14,-1 3 1,-4 0-11,-4 14-2,-3 12-3,1 8 10,3 5-8,9 4 6,10 0-9,11 3-1,2-6 1,0-3 2,21-7-1,11-5 2,13-11-1,11-8-2,5-6-1,-1 0 1,-12-8-16,-9-23-3,-13-6 15,-4-14 4,-8-5 2,-1-9-1,-7-4 2,-3-3 0,-1 2-3,-2 11-3,0 11 3,0 17 4,0 16 9,0 11-8,0 4-2,0 0-3,0 30-4,0 13 3,0 11 1,0 6 1,9 5-1,4-1 1,3-1 1,4-9-1,1-9-1,-4-9 0,-1-10 0,-3-7-4,-1-7 0,-6-7-78,-1-5-252</inkml:trace>
  <inkml:trace contextRef="#ctx0" brushRef="#br0" timeOffset="156354.1737">14605 17553 674,'0'0'48,"0"0"18,0 0-8,0 0-7,0 0-27,158-90-12,-115 90-3,-7 0-3,-7 12-5,-10 7 1,-7 10-2,-8 0 1,-4 2-1,0 4 4,-7-5-4,-7-4 0,5-8 0,-1-8 0,9-8-2,-3-2 2,4 0 14,0-9 63,0-19-31,15-10-31,11-8 4,6-4-9,6-1-2,8 3-8,3 8 0,4 11-4,2 17-6,-5 12-35,-4 0-60,-11 3-201</inkml:trace>
  <inkml:trace contextRef="#ctx0" brushRef="#br0" timeOffset="156682.5117">15584 17416 677,'0'0'0,"0"0"2,0 0 22,0 0-4,0 0 62,0 0-59,0-77 42,-5 77-37,-4 0-1,-10 0-9,-14 5-4,-10 14-7,-7 8 34,4 4-7,3 5-10,11 7-13,14-3-3,10-1 0,8-2-8,0-4 5,26-4-2,8-5-3,7-8 1,9-9-2,7-4-30,2-3-43,-2 0-56,-5-3-146</inkml:trace>
  <inkml:trace contextRef="#ctx0" brushRef="#br0" timeOffset="157042.5976">15926 17583 350,'0'0'322,"0"0"-288,0 0-3,30-123 58,-30 100-23,0 5-12,-2 7-32,-12 3-11,4 5 11,-7 3 3,-2 0-5,-3 0-19,-3 20 7,1 1-6,2 5 3,3 4-3,5 3-2,1-3 1,11 0 0,2-4 2,0-5-3,10-2 0,14-5 2,9-7 2,5-5 0,6-2 0,-6 0 1,-5-12-2,-14-13 3,-10-3 6,-5-5 0,-4-4 7,-4 2-10,-11 0-7,0 11 0,6 7-2,3 17-1,-1 0-37,-2 8-57,6 18 8,3-1-113</inkml:trace>
  <inkml:trace contextRef="#ctx0" brushRef="#br0" timeOffset="157500.1173">16642 17314 561,'0'0'110,"0"0"-24,0 0 28,0 0-75,-127-36-17,91 36-6,4 12 4,7 9-16,3 3-3,6-3 0,5 2 0,5-2-1,2-5 0,4-6 5,0-5-4,0 1-1,0-1 1,15 0-1,7 2 0,1-1 1,4 2-2,-5 4 2,-1 1-1,-4 6 0,1 5 0,-9 3-2,-7 2 2,-2-3 2,-5-1-2,-27 1 1,-5-9-1,-9-1 3,-5-11 5,2-5 23,3 0 9,5 0-26,14 0-9,13-3-3,14-2-1,0-1-1,24 3-30,22-8-92,12-1-208</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6:16.27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0-1 275,'0'0'26,"0"0"-6,0 0-20,0 0 2,158 0-2,-107 0-3,1 0 0,-1 0-2,-5 0-5,-7 0-279</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7:40.658"/>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3165BB"/>
      <inkml:brushProperty name="fitToCurve" value="1"/>
    </inkml:brush>
  </inkml:definitions>
  <inkml:trace contextRef="#ctx0" brushRef="#br0">4793 9553 30,'0'0'52,"0"0"-50,0 0 0,0 0-1,0 0-1,0 0 0,16 17 2,-11-14-2,-1 0 3,1 2-3,-1-1 2,2 4 1,0-1-3,0 3 1,5 2-1,2 1 0,3 0 0,2-1-60</inkml:trace>
  <inkml:trace contextRef="#ctx0" brushRef="#br0" timeOffset="-148195.7991">5676 10087 10,'0'0'91,"0"0"-43,0 0-8,0 0-21,0 0-14,0 0-5,0 0-8,0-1-25,0 1 5,0 0 3,0 0-13,0 0-2,0 0 38,0 0 2,0 0 21,0 0 12,0 0-33,0 0-4,0 0-23,0 0-21</inkml:trace>
  <inkml:trace contextRef="#ctx0" brushRef="#br0" timeOffset="-37993.7163">6301 9762 25,'0'0'0</inkml:trace>
  <inkml:trace contextRef="#ctx0" brushRef="#br0" timeOffset="-105496.1964">4420 9211 17,'0'0'15,"0"0"-8,0 0-5,0 0 2,0 0 6,0 0-2,4-18 1,-2 18 1,-2 0 0,0 0 21,0-2-16,0 2-9,0 0-6,0 0 9,0 0-8,0 0 1,0 0-2,0 0 0,0 0 0,0 0 0,0 0 3,0 0-3,0 0 0,0 0 0,0 0 0,0 0-4,3 0 4,0 0 0,1 0 0,1 0 0,-2 0 0,-2 0 1,1 0-1,-1 0 6,-1 0-1,2 0 2,-2 0 5,0 0-5,0 0 0,0 0-6,0 0 1,0 0-2,0 0-2,1 0 2,-1 0 0,0 0 2,0 0 0,0 0 0,0 0 2,0 0-4,0 0-3,0 0 3,3 0-8,7 0-14,4 3-8,6-3-118</inkml:trace>
  <inkml:trace contextRef="#ctx0" brushRef="#br0" timeOffset="-115646.8469">4408 9171 3,'0'0'14,"0"0"-2,0 0 10,0 0-12,0 0 4,0 0-8,0 0-6,81-23 0,-73 23-5,1 0 3,-3 0-8,0 0 8,-1 0 2,4 0 1,0 0-1,1 0 1,3 0-1,0 0 0,1 0-1,0 0 0,-1 0 2,1 0 2,-4 0-2,2 0-1,-3 0 0,-1-1 0,-1-1-1,-1 2 1,-1 0 1,2 0-1,0 0-3,2 0 3,3 0-11,1 0 6,-2 0 2,0-1-18,-1 0 6,2-2 6,-5 3 9,1-2 0,-1 1 0,-1-2 0</inkml:trace>
  <inkml:trace contextRef="#ctx0" brushRef="#br0" timeOffset="46654.1708">5259 9294 16,'0'0'53,"0"0"-49,0 0 1,0 0 5,0 0 0,0 0-4,0 0 10,0-13 26,0 11-10,0 2-10,0 0-10,0 0 8,0 0-10,0 0-5,0 0-2,0 0-6,0 0 1,-7 0 2,-4 0 7,-2 4-1,0 3-3,4-3-1,0 4-2,-3-3 4,3 4 2,3-1-2,0-1-3,2 3 4,1 0-2,1 3-1,-1 1 3,1 2-5,-2-2 4,0 0-3,-1 0 4,2 2-5,-1-1 0,1 2 1,3 2-1,0 0 0,0 3 0,0-2 0,0 0 4,0-2-3,10 1 1,-2-4-1,1-3-1,-3-4 3,1-1-1,4-2 3,1-2 4,4 0 4,3-3 6,-3 0-6,1 0-9,-4 0 4,1 0-6,-2 0 1,-3-1-2,3-4 8,-3 2-9,0-2 5,-2-1-1,1 1-4,4-3 1,-4 2 2,3-5 1,-2 1 0,0-3 3,-2 0 1,-2-1 3,-2 1 14,-2-2-5,-1 1 3,0 0-19,0 2 3,0 1 9,0 0-11,-6-1-4,-4 0-1,5-1 2,-2-1-1,-1 0-1,-1 0 0,2 1 0,1 4 2,-1 3-2,5-1 1,-6 2-1,4 0-6,-2-2 4,2 3-1,-2 1 1,4 0 4,-1 1-4,-2 0 2,0 2-5,-1-3 4,-3 3 1,0-2 2,2-1 0,-1 2 0,0 0-1,4 1 0,-2-2-1,5 2 0,1 0 0,0 0-2,0 0-2,-2 0-4,2 0-2,-1 0 8,-1 7 2,0 2 0,0-1 0,0 1 3,-1-2-3,2-1 0,-1 2-1,1-1 1,1-1 0,0 0 0,0 2 0,0-2-3,0-1 2,0 1 1,0 0 0,0 3 0,3-1 0,0 1 0,0-1 0,-2-1 2,2-1-2,-1-2 2,1 0-2,-2-1-3,2-1-6,4 1 9,4 1 0,4 1 5,3-2-5,4 2 7,3-4-3,-2 1 0,1-2-2,-2 0 1,-3 0-3,-3 0 0,-3 0 0,-1 0-2,-2 4-5,-5-2-208</inkml:trace>
  <inkml:trace contextRef="#ctx0" brushRef="#br0" timeOffset="412.4509">5418 9911 3,'0'0'15,"0"0"29,0 0-18,0 0-14,0 0 12,0 0 15,68 28-17,-56-20-20,0 3-2,0 4-2,3 1-20,3-1-53</inkml:trace>
  <inkml:trace contextRef="#ctx0" brushRef="#br1" timeOffset="1.85639E10">3885 9499 294,'0'0'0,"0"0"-28,0 0-91</inkml:trace>
  <inkml:trace contextRef="#ctx0" brushRef="#br0" timeOffset="-293.1129">4432 9303 85,'0'0'20,"0"0"-8,0 0 10,0 0 0,0 0-13,0 0-5,40 0 9,-31 4-5,6 0-4,-3 4 3,0 0-5,4 1 1,-5 1-2,0 0 0,-1 1-1,0 0 1,1 0-1,-2 2 0,-1-1 0,0 2 0,4 2-2,-2-2-24,0 0-19,1-2-96</inkml:trace>
  <inkml:trace contextRef="#ctx0" brushRef="#br0" timeOffset="-109281.6869">4490 9189 84,'0'0'39,"0"0"-20,0 0-1,0 0 7,0 0 0,0 0-19,0 0-6,0 0 0,0 0 0,0 0-2,0 0-1,0 0 0,0 0 0,0 0 2,0 0-4,0 0-5,2 0 10,-2 0 4,0 0-4,0 0 0,0 0 0,0 0 0,0 0 0,0 0 0,0 0-1,1 0 1,-1 0-1,0 0 1,3 0 0,-3 0 0,1 0-3,-1 0 3,0 0 3,0 0-1,0 0 2,0 0-4,0 0 0,0 0-3,0 0-3,1 0-2,1 0-9,1 0 8,0 0-13,-1 0-13,2 1 8,-2-1-6</inkml:trace>
  <inkml:trace contextRef="#ctx0" brushRef="#br0" timeOffset="63024.2555">3968 9339 126,'0'0'16,"0"0"8,0 0 23,0 0 6,0 0-20,0 0-2,0 0 5,-27-5 4,26 5-5,-1 0-21,-2 0 0,-4 0-13,-4 2 5,0 8-4,2 0 6,-2 3-5,3 3 2,0 4-5,-1 3 0,3 2-2,3-2 2,-2 2 4,6-3-1,0 1-2,0-2-1,0-1-6,0 0 0,0-3 6,5 0 0,4 1 0,4-3 0,-1 0 0,6-5 0,0-2 0,3-4-8,1-4 8,-1 0 1,6-2 9,0-11 4,-4-4-1,0-1-6,-7 0-3,-1 1 2,-6-2 11,-4 2 3,-4 1 0,-1 1-5,0 0 10,0 0-8,0 0-9,-1 0-2,-7 2 2,2-4-8,-1 1 0,-2 1-1,-2 0-3,-5 1 4,2 4 8,-3-1 3,-3 4-8,1 3-2,-5 4-1,-1 0-7,-3 3-5,2 17-15,-4 11-51,-4 7-71,3 2-81</inkml:trace>
  <inkml:trace contextRef="#ctx0" brushRef="#br0" timeOffset="40767.0899">4930 9188 36,'0'0'13,"0"0"8,0 0-6,0 0-2,0 0-8,0 0 2,0 0 7,0 0-9,0-12 4,0 10-3,0 2 11,0 0-3,0 0-10,0 0-1,0 0-3,0 0 3,0 0-3,0 0 2,0 0-1,0 0-1,0 0 3,0 0-3,0 0 0,0 0-2,0 0 0,0 0-4,0 0 6,0 2 0,0 1 1,0-3-1,0 0 0,0 0-1,0 2 1,0-1 5,-2 3-5,2 0 2,-1 0 1,-1 1 5,1 0-2,1-1-4,0-1-1,0 1 1,0-1 1,0 0-2,0 0 7,0 0-6,0 0 2,0-1-3,0 1 1,0-1 2,0-1-2,0 1 3,0-1-2,0 2 2,0 4 1,-2 0-5,2 1-1,0 1 3,0 1-2,0-2-1,0-1 3,0 0-1,0 0-1,0-2 0,0 3 0,-2-2 0,2 0 3,0 1-1,0-3 1,-2 2 3,1-2 1,1 1-2,-2 0-3,1-2 0,1 2 3,-2-2-2,2-1-3,-1 3-1,1-3 6,0 2-6,-2-1 2,2 0-1,-1 0 1,1-1 0,0 2 0,-2 1 1,2-1 2,-1 1 2,-2 0-5,1-2-2,-1 2 2,0-1-2,3 3 2,-4-1 0,3-1 0,-4 1 3,0-1-3,1-2 2,-2 1-2,4-1 3,-1-1 1,2-1-4,-2 1 1,3 0-3,-3-2 1,3 0-1,0 3 1,0-3-1,-3 2 2,0 1-3,3-2 1,-3 0 0,0 2 1,0-1 1,0 0-1,0 1 1,-3 0 1,-1 0 1,1 0 0,0-3 2,-2 3-3,1-3 3,5 0 3,-1 0 5,3 0 1,0 0 0,0 0-2,0 0 1,0 0-2,0 0-5,0 0 0,0 0-1,0 0-2,0 0-1,0 0-1,0 0-1,0 2 0,0-2 0,0 0-1,0 0 2,-2 0 1,0 0-1,-3 0 2,-1 2-3,2-1 0,1-1 0,0 0-1,3 0 1,0 0 3,0 0-4,0 0 0,0 0 9,0 0-5,0 0 3,0 0 0,0 0 0,0 0-7,0 0 2,0 0 0,0 0-2,0 0-2,0 0-8,-4 5-43,-7-1-141,2-3-135</inkml:trace>
  <inkml:trace contextRef="#ctx0" brushRef="#br1" timeOffset="1.85639E10">5410 9310 346,'0'0'0,"0"0"0,0 0-8,0 0 2,0 0-20,0 0-279</inkml:trace>
  <inkml:trace contextRef="#ctx0" brushRef="#br0" timeOffset="-125810.9079">4329 9092 29,'0'0'8,"0"0"-1,0 0-2,0 0-4,0 0-1,0 0-1,0 0 1,0 0 0,-2 0 0,-2 0 0,-2 0 0,-4 2 1,2 3 4,-1 3-4,1-2 0,-2 2-1,0 0 7,-2 3-3,3 0 0,-2-2-3,2 5 1,-1-3-1,4-3-1,3 2-1,0-3 1,3 1 0,0-3-1,0 0 1,0 2 4,0 1-2,6-2 4,0 0 0,2 2-3,0-3 2,-2 1-5,2-1 1,-2-2-1,4 1-7,0-2 7,0 0 5,3-2 0,-2 0-3,-5 0 23,1 0-25,-3 0 6,1 0 7,-1-5 7,-1-1-15,0 0 27,-3-3-7,0-1-2,0 0-11,0 1 0,0-3-6,0 4 1,0-3-7,0 3 4,0 2 6,0 0-7,0 1-1,2 0 0,-2-3-1,0 4-1,0-1-29,0-1 17,0 3 9,-6-1 3,-2 0 0,1 1-1,-2-2 11,0 4-10,6-1 1,0 1 0,3 1 4,-3 0-5,3 0-1,-2 0 1,1 0-6,-3 0 0,-1 7 3,1 3 2,-1 2 0,-1 0-5,2 3 6,-5-3-1,4 3-3,0-2 3,1 1 1,1 0-2,0-2-2,3-1 3,0-1-5,0-2-2,0-1-3,0-2 1,8-3-22,1 1 20,-3 0 2,9-2 9,-3 1-4,1-2 5,4 0 5,-1 0-2,-2 0-3,6 0 1,-2 0-2,-3-2-6,-3-2 5,-3-4-22,-3 0 24,-5 2 0,-1-1 5,0 0-7,0-3 4,0 3 9,0-3-9,-6 1 8,0-1-1,-1 2-7,3 3 0,-1 0 3,-1 2 0,3 0 3,0 2-8,0 1-7,-5 0 7,3 0 0,-4 0 0,-3 0 0,6 0 0,-2 0 1,1 0 3,-1 0-3,1 0 3,3 0 3,-1 0-2,2 0-2,3 0 4,0 0-3,0 0 1,-3 0-5,-2 0-2,2 4 0,-2 2 0,5 1 2,0 0 1,0 1-1,0 0 1,0-2-2,0 3 2,0-3-2,0 3 0,0-6 1,8 2-2,0-3-1,3 1 3,-3-1-5,3-2 4,-2 0 0,0 0 2,4 0 7,-2-3-8,-1-4 5,-4 0 1,3-3-2,-3-2 0,-1 0 2,0-2-3,-3-1-1,-2 1-4,0 1 9,0 1-5,-3 3 2,-9 1-4,-3 7-5,-4 1-3,-10 9-3,-8 15-60,-6 3-68</inkml:trace>
  <inkml:trace contextRef="#ctx0" brushRef="#br0" timeOffset="818.3841">6219 10411 172,'0'0'13,"0"0"6,0 0 37,0 0-33,0 0-18,0 0-5,46 16 0,-36-10-2,-1 5-24,2-2-55,2 2-55</inkml:trace>
  <inkml:trace contextRef="#ctx0" brushRef="#br0" timeOffset="219.4155">5124 9765 23,'0'0'32,"0"0"4,0 0-11,0 0-18,0 0-6,0 0-2,66 31-2,-56-23 0,2 3-14,3-4-73</inkml:trace>
  <inkml:trace contextRef="#ctx0" brushRef="#br0" timeOffset="-1530.2938">4411 9310 18,'0'0'70,"0"0"-30,0 0-5,0 0-7,0 0 1,0 0-1,0 0 13,0-13-12,0 13-22,0 0-4,0 0-3,0 0-4,0 0-1,0 0-2,0 0-1,0 0 5,0 0 2,0 2 0,0 2 0,3 3 1,1-1 1,2 2-1,2-1-1,1 3-1,0 0 2,1 2 2,2 0-2,0 2 1,2 0-5,0 2 1,1 0-50,-4-4-44,1-1-45</inkml:trace>
  <inkml:trace contextRef="#ctx0" brushRef="#br0" timeOffset="608.2029">5785 10132 10,'0'0'66,"0"0"-54,0 0 31,0 0-14,0 0-15,0 0-9,80 29-3,-68-19-2,-1 0-3,2 4-22,4 1-25,2 1-53</inkml:trace>
  <inkml:trace contextRef="#ctx0" brushRef="#br0" timeOffset="10801.1025">4350 9293 23,'0'0'65,"0"0"-58,0 0-7,0 0 0,0 0 0,0 0-3,0 0-10,0-7 13,0 7 3,0 0 7,0 0 10,0 0 7,0 0-2,0 0-3,0 0-10,0 0-9,0-1-1,0 1 0,0 0 0,0 0 4,0 0 4,0 0 14,0 0 3,0 0-9,0 0-1,0 0-3,0 0-5,0 0-3,0 0-1,0 0-3,0 0 0,0 0 4,0 0 4,0 0-1,0 0-7,0 0-2,0 0 0,0 0 0,0 0 0,0 0 1,0 0 2,0 0 0,0 0-3,0 0 0,0 0-2,0 0-8,0 0-40,0 0-45,0 0-87</inkml:trace>
  <inkml:trace contextRef="#ctx0" brushRef="#br1" timeOffset="1.85639E10">4333 9309 388,'0'0'75,"0"0"-72,0 0 43,0 0 8,0 0-45,0 0-8,0-11 27,0 6-4,0 0 15,-4 0-29,0-1 12,-6 0-11,5 0-6,1-2-4,-1-2 19,5 4-7,0-3 7,0 2-5,0-1 21,6-2-36,10 2 1,5 0-1,1 0 4,5 1 0,-2 4-4,-1 3-2,-4 0 1,-4 0 0,-2 0 1,-1 12 0,-7 9 0,-1-2 1,-5 7-1,0 0-1,0 0 0,0-1 1,-14-2-3,-2-2 3,-3-7 0,-3-2-1,3-5 1,-5-5 0,4-2 1,1 0 12,0 0-13,8 0 0,-7-16 1,10-2-1,2-4-6,3-2-3,3-1 8,0 0-7,0 2 7,0 0-1,3 0-1,11 5 2,5 1-5,0 1 4,0 6 4,-6 2-5,1 5 8,-1 3-10,2 0 1,4 0 4,7 0 0,-3 15 3,1 2-3,-5 2 0,-6 2 1,-7 6-1,-3-4 0,-3-2-1,0-2 1,0-3 1,-19-3-1,-6-5 1,-4-4 3,-4-4-2,0 0 5,-3 0-7,7 0 0,1-13 1,6-10-1,4-1 0,4-1 2,5-4 2,-1 3-3,5-4-2,1 11 3,4-2-2,0 9 3,0 0-3,4 6-2,19-1 1,2 6-3,6 1 3,3 0-1,2 0 1,2 8 1,1 11 1,-10-1 1,-10 7-4,-11-1-7,-8-2 0,0-1 2,-32-2-4,-9-3 9,-10-3 2,1-1 0,-1-3 0,4 3 0,4-8-66</inkml:trace>
  <inkml:trace contextRef="#ctx0" brushRef="#br1" timeOffset="1.8564E10">4339 9269 211,'0'0'161,"0"0"-125,0 0-10,0 0 34,0 0 18,0 0-60,0 0-1,0 0-17,38-12 2,-38 12-1,0-3 2,0 3 6,0 0-8,0 0 8,0 0-6,0 0 8,3 0-9,7 0-4,4 0 0,3 0 2,2 0 0,3 4-2,-1 3 2,-2 0-1,-5 0 1,3 1-2,-4-2 4,1 3-2,2-1 0,1 3 0,6 0-7,0 0 7,1 2 0,0-3-2,-2 1 4,-6-1-2,1 1 0,-4-6 0,-9 1-2,-2-3 1,-2 1 0,0-3-4,0 3 3,0-1-4,0 2-5,0-1-8,0-2-21,0 1-103,3 1 126,-1-3-52,1 5-89,-2 2 124</inkml:trace>
  <inkml:trace contextRef="#ctx0" brushRef="#br1" timeOffset="1.8564E10">4793 9510 211,'0'0'43,"0"0"-20,0 0-17,0 0 32,0 0-23,0 0-2,18 26-7,-14-19-12,-4 0-6,0 1 9,0-2-4,0-4 7,0 1 1,1 2-1,7 0 0,3 3 0,7 0 0,1-2-4,-2 2-1,-1 3 0,-4-1 5,3-2 3,-4 0 1,4-1-4,1 0 15,2-2 26,1 6-2,-5-4 4,3 4 10,-6 0 0,2 0-52,-2 1 0,2 1-1,-4 0-5,1 0 4,-1 0-14,-1 3 8,3-3-14,3 1-3,2-2-98</inkml:trace>
  <inkml:trace contextRef="#ctx0" brushRef="#br1" timeOffset="1.8564E10">5471 10020 250,'0'0'1,"0"0"-1,0 0 0,0 0-1,0 0 5,0 0-8,86 51 3,-76-47-60</inkml:trace>
  <inkml:trace contextRef="#ctx0" brushRef="#br1" timeOffset="1.8564E10">5712 10189 120,'0'0'128,"0"0"-105,0 0-21,0 0 36,0 0 0,0 0-28,51 55-10,-27-42-8,2 0 2,1-1-83</inkml:trace>
  <inkml:trace contextRef="#ctx0" brushRef="#br1" timeOffset="1.8564E10">5972 10346 252,'0'0'43,"0"0"-10,0 0 27,0 0-48,0 0 1,0 0-5,72 65-7,-61-57 0,-1 5-1,-1-3 0,4 1 0,4-1 0,4 5 0,6-5 0,0 1-23,6 1-7,-2 0-91,4 0-27</inkml:trace>
  <inkml:trace contextRef="#ctx0" brushRef="#br1" timeOffset="1.8564E10">3889 9894 486,'0'0'93,"0"0"-41,0 0 13,0 0-8,0 0 7,0 0-31,0 0-1,0-17-2,0 17-9,0 0-19,0 0-2,1 0-16,16 6-72,7 12-68</inkml:trace>
  <inkml:trace contextRef="#ctx0" brushRef="#br0" timeOffset="-146786.785">6869 10103 1,'0'0'0,"0"0"-1,0 0 1</inkml:trace>
  <inkml:trace contextRef="#ctx0" brushRef="#br0" timeOffset="1470.7784">7259 11018 244,'0'0'23,"0"0"-21,0 0 6,0 0 8,0 0-8,0 0-1,49 19 2,-38-13-9,-1 0-2,0 1 2,5 1-6,-2 1-20,6 3-19,4 3 7,1 0 33,4 2-53</inkml:trace>
  <inkml:trace contextRef="#ctx0" brushRef="#br0" timeOffset="1838.3228">8159 11517 120,'0'0'125,"0"0"-119,0 0-6,0 0 3,0 0 4,0 0-1,76 54-5,-65-43-1,2 2 0,1 2-19,6 4-108</inkml:trace>
  <inkml:trace contextRef="#ctx0" brushRef="#br0" timeOffset="1635.9707">7703 11249 170,'0'0'11,"0"0"-5,0 0 1,0 0 10,0 0-3,82 26-7,-72-21-7,2 4 0,-1 3-13,1 1-83</inkml:trace>
  <inkml:trace contextRef="#ctx0" brushRef="#br0" timeOffset="1028.3559">6571 10604 17,'0'0'72,"0"0"-67,0 0 4,0 0 2,0 0-1,0 0 3,34 22-6,-28-13-7,-1-1-1,2 1-1,-4 1-19,3 0-74</inkml:trace>
  <inkml:trace contextRef="#ctx0" brushRef="#br0" timeOffset="1216.0212">6870 10829 199,'0'0'38,"0"0"-30,0 0 2,0 0-5,0 0-5,0 0 0,51 22-4,-42-17-36,-3 0-108</inkml:trace>
  <inkml:trace contextRef="#ctx0" brushRef="#br1" timeOffset="1.8564E10">6540 10658 250,'0'0'1,"0"0"34,0 0-14,0 0 11,0 0-16,0 0-14,81 42 1,-71-32-1,2 2 2,-2-3-4,-1 5-6,1-4-4,-1 1-10,-1-4-73</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6:22.75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0 239,'0'0'19,"0"0"-19,0 0-3,0 0 3,0 0 3,0 0-1,0 0-1,11 6-1,-8-6 22,-3 0-13,5 0 3,-4 1 66,4 2-68,6 1 4,3 1 9,2-1-9,3 1-10,6-5 2,-4 4-6,1-3 1,0 2-8,-3 0 7,-3-2 0,-2 3 0,-1 1 1,-4-1-1,1 1 1,-1-1-1,1 0 47,4 0-37,5 2-7,6-2-3,4 0 0,-1 3 0,1-3-1,-3 0 1,-3 0 0,0 2 1,-4-1-1,0-2 0,-5 2 6,1-1-6,-1 1 0,-5-1-7,4 1 7,6-2 0,-2 5 3,2-3 2,0 4-10,-1-1 10,-4-1-12,-3 0 7,-2-2 0,4 2 10,0 0 17,-2-1-20,3 3-5,0-2 6,0 1 1,4-1 11,-4 1-18,-4-1-2,2 1 1,-5-3-6,-3 0 10,1 6-5,0-7 5,-2 4 9,5-5-13,-2 8 2,4-3-3,2-1 5,2 4-4,5-2 2,0 0-3,0-1 0,-1 1 1,-4-2-1,3-1 0,-2 2-5,-1-5 5,0 3 6,-4 3-6,7-1 2,-1-1 11,1 2-13,-1-3 0,1 4 0,2-3 0,-1 1 0,1 3 0,0-3-2,-5 0 2,0 3 0,-1-3 6,-4 1 2,4-1-1,-4 4-7,6-6-4,0 2 4,3 0 0,1-4 6,3 5-6,-2-7 0,6 5 0,-3 2 1,6 0-1,-2 3 0,-2 2 0,-3-3 1,0 2 5,-8 0-6,1 0-6,-4-4 6,-2 7 0,2-11-1,-6 0 1,0 3 0,1-1-1,2-1 1,1 3 0,2 2 0,4-1 0,2-1 0,0-1-1,-1 1 1,-1-2-2,-3-5 3,2 5-8,1 0 6,-3-5 1,-2 1 2,-1-1-2,1 0-2,12 1 2,-6 3 1,6-1 0,-3 0-2,-10 0-11,-1-1-43,-8 0-121</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4:00.894"/>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3165BB"/>
      <inkml:brushProperty name="fitToCurve" value="1"/>
    </inkml:brush>
  </inkml:definitions>
  <inkml:trace contextRef="#ctx0" brushRef="#br0">6809 4444 13,'0'0'22,"0"0"-13,0 0-9,0 0-12,0 0-15,0 0 22,0 0 5,0 0 0,0 0 0,0 0 0,0 0 0,0 0 0,0 0 0,0 0 0,0 0 0,0 0 0,0 0 0,0 0 0,0 0 0,0 0 0,0 0 0</inkml:trace>
  <inkml:trace contextRef="#ctx0" brushRef="#br0" timeOffset="737.953">6877 4440 6,'0'0'0,"0"0"-3,0 0 0,0 0 3,0 0 0,0 0 0,-51 12 0,45-9 0,3 2 0,3 0 0,0 1 0,0 1 0,0 1 0,0-2 0,0 3 0,0-1 0,0 0 0,0-1 0,0-2 0,3 1 0,-3-2 0,0-2 0,0 0 0,0 0 0,0-2 0,1 0 0,2 0 0,0 0 0,0 0 0,3 0 0,0 0 0,2 0 0,1 0 0,4 0 3,-1 0-3,1 0-3,-1 0 3,-1 0 0</inkml:trace>
  <inkml:trace contextRef="#ctx0" brushRef="#br0" timeOffset="850.8739">6877 4440 1</inkml:trace>
  <inkml:trace contextRef="#ctx0" brushRef="#br0" timeOffset="1117.8835">6877 4440 1,'87'49'11,"-84"-54"-11,-1-1-2,1 3-2,-3 0 2,0 2 2,0-1-1,0 1 1,0 0-3,0-1 3,0 1 0,0-1 0,-5 2 0,-1-3 0,3 1 0,-1 2 0,1-2 14,2 2 7,-2 0-11,-2 0-7,-1 0-3,0 0 1,0 0-2,-1 0-6,1 0 5,0 0 2,0 2 3,0 1 0,0-1-3,0 1 4,2 3-4,2 1-5,-3 4 0,-1 4-6,-1 2-17</inkml:trace>
  <inkml:trace contextRef="#ctx0" brushRef="#br1" timeOffset="1.85641E10">6880 4471 334,'0'0'128,"0"0"-23,0 0-105,0 0 55,0 0-49,0 0 2,-1-20-1,1 16 12,0 0 0,0 0 1,0 4-4,0-4 35,0 4-30,0 0-9,0 0-12,0 0-1,0 0-16,0 0 15,1 0 2,7 11 0,-3 0 2,0 8 1,-4 0 0,2 2-3,-3-2 2,0-1-2,0-4 4,0-2-3,0-4-1,-4-4-1,-9 1 1,2-5-1,-2 0 1,1 0 0,1 0 4,3 0-2,1-9 0,-1-5-1,4 4-1,-3-3-2,3 0-7,0 0 4,4 2 1,0 1 0,0-2-6,0 2-2,5 1 3,14 1 7,0 4-6,0 4-6,3 0 5,-3 0-2,-1 0 3,-4 0 6,-5 0 1,-4 9-6,-5 6-8,0 6 2,0 2 10,-6 7 1,-12-5-45,-1-3-548</inkml:trace>
  <inkml:trace contextRef="#ctx0" brushRef="#br1" timeOffset="1.85641E10">7540 4082 398,'0'0'93,"0"0"-26,0 0-2,0 0 9,0 0-13,0 0 25,0-14-33,0 14-4,0 0-12,0 0 10,0 0-26,-6 7-17,-2 15 0,-1 12 24,2-5-18,3 0-10,4 1 0,0-8-7,0-6-133</inkml:trace>
  <inkml:trace contextRef="#ctx0" brushRef="#br1" timeOffset="1.85641E10">7041 4491 247,'0'0'132,"0"0"-124,0 0-7,0 0 37,0 0 21,0 0-36,113 0 17,-90 0-5,4 0-33,-5 0-2,-1 0 0,4 0 0,5 0-3,4 0 2,12 0-10,8-4 2,8-2-10,10 2-80,7-4 80,5-1-206</inkml:trace>
  <inkml:trace contextRef="#ctx0" brushRef="#br1" timeOffset="1.85641E10">7092 4036 359,'0'0'167,"0"0"-116,0 0 36,0 0-62,0 0 4,0 0 28,0 0-11,0 0-2,0 0 7,0 0-26,0 0-10,0 0-9,0 0-4,0 0 5,0 0 1,0 0-5,0 0 27,-9 0-23,-7-1 3,5-6 9,-2-2-13,7 0 8,-2 2 0,6-1-2,2 2-4,0 1 5,0-1-5,0 5 1,0 1-9,16 0 0,6 0-2,5 0 1,1 0-2,-4 14 2,-5 5-3,-1 3 4,-7 4 0,-8 3-1,-3 6 1,0-1 0,-19-1 1,-10-6 0,-1-3-1,7-7 0,7-10-4,8-4-10,3-3-3,5 0-12,0 0-15,0-11-40,5-14-162,17-1-227</inkml:trace>
  <inkml:trace contextRef="#ctx0" brushRef="#br1" timeOffset="1.85641E10">7376 3977 636,'0'0'35,"0"0"-17,0 0 60,0 0-9,0 0-12,0 0-28,-36-4-20,21 22 2,1 5 4,1-1-2,2 3-1,-4-6 23,4 2-10,5-2-5,6-3-9,0 0-5,0-7-2,21 5 0,6-12-1,5 1 2,-1-3-5,-2 0 0,-5 0-26,-5 0-54,-10 0-54,-4-3-145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5:38.50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6928 4486 298,'0'0'87,"0"0"-87,0 0-4,0 0-1,0 0-1,0 0-4,0 0 0,0 0-14,0 4-4,0-3 28,3-1 7,-3 0-5,0 0 2,0 0 10,0 0-5,0 4-7,0-4 6,0 0 1,0 0-7,0 2-4,0-2 4,0 1-4,0 3 5,0-1-3,0-1 1,0 2 21,0-2-22,0 1-1,0-3 1,0 0-2,0 1 2,0-1 1,8 0 1,1 3 4,2-3-3,7 0-1,2 0 3,5 0 6,1 0 5,4 0-15,0 0-1,1 0 0,-2 0-6,-2 0 2,-5 0-5,-2 0 8,-5 0 1,-3 0-2,-5 0-4,-3 0 2,0 0-9,0 0 13,4 0 0,3 0 0,3 0 0,9 0-4,-1 0 2,1 0-4,3 0 6,0 0-3,-5 0 3,1 0 0,-5 0 3,2 0-1,-5 0 0,2 0 0,-2 0-2,4 4 0,-4-1 0,3 1 2,2 0-2,3 1 0,4-2-2,0 0 1,3-3-7,3 1-3,-4-1-61,-1 0-1,-3 0 52,-2 0 19,-7 0 0,0 0-1,-3 0-137</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4:41.949"/>
    </inkml:context>
    <inkml:brush xml:id="br0">
      <inkml:brushProperty name="width" value="0.05292" units="cm"/>
      <inkml:brushProperty name="height" value="0.05292" units="cm"/>
      <inkml:brushProperty name="color" value="#FF0000"/>
    </inkml:brush>
  </inkml:definitions>
  <inkml:trace contextRef="#ctx0" brushRef="#br0">7015 2171 69,'0'0'80,"0"0"-57,0 0 25,0 0 5,0 0-37,0 0 14,0 0 16,15-36 10,-15 36-7,0 0-26,0 0-22,0 0-1,0 0-7,2 0 1,1 0 4,1 0 2,5 0 0,4 0 0,10 0 7,1 0-5,10-12 5,-1 0-3,-2-3-3,-8 0 0,-4-3 3,-9-1-1,-5 0 8,-5-4-4,0-1 6,0 0-6,-9 0-6,-3 4-1,-1 5-11,-1 4 6,0 4 2,0 5-3,-4 2-2,-3 0 2,-6 14 0,-3 6-7,0 4 12,4 2 1,2 0 0,3 3 0,-2-1 0,0 6-1,-4 2-3,6 7 4,-2 4 0,4 3-2,9-1 2,7-2-1,3-8-5,6-7 4,20-9 2,7-7 0,5-7 4,8-9 7,3 0-2,5 0-2,-5-5-1,-7-2-4,-12 0-2,-11 2 0,-10 3-5,-5-1-21,-2 0-48,-2 1-59,3-3-140</inkml:trace>
  <inkml:trace contextRef="#ctx0" brushRef="#br0" timeOffset="897.0797">7562 2204 110,'0'0'12,"0"0"-3,0 0-2,0 0 12,0 0-4,-4-78 24,4 68-11,0 3-6,-3 2 5,-7 2-20,-5 3 5,-6 0-6,-6 3-5,0 12-1,0 4-1,4 2 1,4 2 0,2 3 0,9 3-1,2-2 1,6 0 5,0-2-4,0-7-1,6 0 0,6-7 0,3-4-4,6-5-4,-2-2 4,4 0 4,-4-6 9,0-7-1,-1-2-3,-1-2-4,-1-3 4,-2-1-5,-1-2 4,-4 0 4,0-1 3,1 2 7,-2 3-13,-1 2 6,-2 8-3,-2 4 4,-3 2-5,0 3-5,0 0-2,0 0-28,0 8 12,0 11 15,0 3 1,4 4 4,-1-1-3,5 1 1,4 1-1,5-7-1,4-1 2,5-7-4,4-5 2,0-4-7,1-3-3,-1 0 6,-5-3-2,-4-9-8,-8-1 13,-7-3 0,-3-4-8,-3-1 9,0-1 0,-3 1 0,-4 1 10,2 1-8,5 4 2,0 0-4,2 3-1,20 3-5,8-1-17,9 4 15,5 2 5,1 2-3,0 2 3,-6 0 3,-9 0-5,-10 3-4,-9 13-9,-11 7-1,0 5 15,-12 3 4,-12 5 1,5-4 16,2 0-6,4-8-5,5-6 1,2-6-5,2-4-1,1-7 4,3-1 3,0 0 1,0-9-9,0-10-28,12-9-125</inkml:trace>
  <inkml:trace contextRef="#ctx0" brushRef="#br0" timeOffset="1362.773">8363 2152 174,'0'0'11,"0"0"-11,0 0-3,0 0 3,0 0 5,0 0-1,-10 29 3,19-29 28,2 0 24,2 0-20,-4 0 11,-2 0-27,-2-5 14,-3-4 15,0-3-25,-2 3-9,0-2-9,0-3-8,0 5 6,0-2-7,-2 2 0,-4 6-1,2-1 0,1 4-8,0 0 6,-1 0 3,-5 9-10,-3 9 10,0 5 0,2 1-3,1-1 1,3 0 2,3-1 0,0-3 0,3-5-2,0-3-4,0-5 6,1-2 0,11-2-7,9-2-2,15 0 9,7 0 27,6-5-24,-3 0-6,-10 1-26,-9-4-241</inkml:trace>
  <inkml:trace contextRef="#ctx0" brushRef="#br0" timeOffset="2069.1853">9005 1981 141,'0'0'33,"0"0"-22,0 0 9,0 0 32,0 0-20,0 0-20,10-14-12,-10 17 0,3 10 0,-3 6 4,0 6-2,0 4 8,0 4-1,0-1 12,0-1-11,-3 1-4,3-3 1,0-1-1,0-8 0,0-1-3,0-6 0,0-4 1,3 0 4,-1-4-6,1-4 0,-2-1 1,1 0-2,-2 0 0,0 0-1,0 0-13,0 2-25,-12 3-142,-8-1 116,-5 2 45,1-2-3,4 1 22,6-4 9,5 1 12,3-2 19,2 2-8,4-2 26,-2 0-9,2 0-24,0 0-6,0 0-11,0 0 1,0 0-7,3 0 0,13 0 22,7 0 33,5 0-9,5-7-32,4 0-3,1 1-3,-2 0 0,0 1-1,-10 1-7,-6 1 0,-8 1 1,-8 1 2,-3 1-5,1 0 0,-1 0-10,1 0-71,-2 0-94</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6:34.70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10895 8490 261,'-4'-32'222,"4"32"-200,0-2 40,0 2-35,0-1 3,0-3 10,0 2-10,0 1-2,0-6 0,0 0 27,0-1-22,0 0 10,0 0-7,0 1-12,5-3-11,5 4-4,4-1-9,5 5 5,6 2-4,-1 0-1,-4 5 1,-2 16 0,-9 12-1,-4 4 2,-5 8 3,0-1-5,-16-2 2,-11 0 2,-6-11-1,-2-3-3,5-9-3,5-7 3,11-8 1,7-2 3,7-2-8,0 0-10,21-25-35,11-6-67,4-8-60,0-2-453</inkml:trace>
  <inkml:trace contextRef="#ctx0" brushRef="#br0" timeOffset="-446.2223">10895 8490 241,'0'0'6,"0"0"-6,0 0 3,0 0-3,0 0 0,0 0 0,0 0 0,88 5 0,-88-5-13</inkml:trace>
  <inkml:trace contextRef="#ctx0" brushRef="#br0" timeOffset="252.4107">11179 8392 462,'0'0'76,"0"0"-19,0 0-11,0 0 12,0 0 20,0 0-34,9-33-3,-9 33-29,-14 14 0,-3 9 18,3 3 0,3 1-7,3-2-6,6 4-1,2-6-5,0 0-3,0-6-5,10-6 3,5-4-4,6-6-2,3-1 0,4 0 0,5 0-29,0 0-49,-3-8-145</inkml:trace>
  <inkml:trace contextRef="#ctx0" brushRef="#br0" timeOffset="588.7278">11429 8572 704,'0'0'79,"0"0"-23,0 0 35,0 0-57,0 0-12,0 0-6,-15-32-1,17 29-14,11 3-1,4 0 3,-6 0-3,-1 0 0,-2 12 1,-7 9-1,-1 4 3,0 2 0,0 2 1,0-2-1,-6 1 3,-2-5-3,3-4-1,5-3 2,0-7 0,0-2-2,10-7 3,23 0 9,13 0-7,4-4-7,-9-18-67,-26-3-935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8:09:09.4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8358 2763 136,'0'0'226,"0"0"-219,0 0 2,0 0 80,0 0 18,154 28-44,-46-19-33,10-3-12,1-1-4,0 2 6,-1-7 10,-10 0-12,-24 0 13,-24 0-7,-25 0-17,-13 0 2,-17 0-9,-5 0-1,-3 0-99,-31-8-195</inkml:trace>
  <inkml:trace contextRef="#ctx0" brushRef="#br0" timeOffset="-279.2249">8385 2629 385,'0'0'64,"0"0"-31,0 0 80,0 0-30,0 0-38,0 0-32,126-23-10,-27 23-6,10 0 6,6 0 0,2 4-3,2 5 0,3 1 0,-17-3 0,-16-1 4,-25-2-10,-25-1-2,-26-3-107,-13 0-76,-25 0-27</inkml:trace>
  <inkml:trace contextRef="#ctx0" brushRef="#br0" timeOffset="-1218.126">10850 1755 369,'0'0'94,"0"0"-76,0 0 47,0 0-31,0 0 31,-33-126-32,13 111-3,-2-1 14,-12 10-17,-4 1-13,-3 5-7,-8 0 1,6 2 2,-3 20-10,8 1 0,7 9 0,11-1 0,7 5 1,13-3 1,0 2-2,3-3 1,26-8 3,3-4-2,10-9-2,-2-7 0,4-4 6,-2 0-6,-5 0 1,-5-18-1,-4-5 1,-4-9 3,-4-7-2,0-7 7,-1-7-9,-3-2 0,0 4 0,-6 13 5,-2 9-2,-3 13-2,-3 8 7,-2 4 6,0 4-14,0 0-1,0 0 1,0 0-6,0 20-7,-2 12 13,-8 5 0,2 8 1,3-6 0,5 2-1,0-1 0,0-8 0,0-10-1,3-5 1,7-6 0,5-4-12,5-7 12,0 0 0,4 0-4,1-16 1,-1-15-2,-2-4 4,-1-12 0,-4-5 2,7-4-1,-4-2 0,-2-1 0,3 10-1,-11 12 3,-4 16-1,-2 15 19,-4 6-11,0 0-9,0 11-21,-10 25 19,-16 8 0,3 9 2,-1 2 0,4 1 4,3-1-4,4-10 5,8-4-4,2-9-1,3-6 0,0-6 5,0-7-4,3-3-1,12-6-21,4-4-69,2 0-56,0-4-191</inkml:trace>
  <inkml:trace contextRef="#ctx0" brushRef="#br0" timeOffset="-2119.0189">10358 1284 376,'0'0'102,"0"0"-69,0 0 91,0 0-21,0 0-52,0 0-5,34 0-8,23 0-29,22 0-7,11 0 4,13 0-3,5 0-3,-3 0 1,8 0 11,-9-8-9,-5 1-1,-20-1 3,-21 3-4,-26 3 2,-19 1-3,-13 1-7,0 0-33,-45 3-149,-9 12 5</inkml:trace>
  <inkml:trace contextRef="#ctx0" brushRef="#br0" timeOffset="-1073.1987">11254 1619 325,'0'0'66,"0"0"-61,139 23 8,-87-12-13,-10-6-27</inkml:trace>
  <inkml:trace contextRef="#ctx0" brushRef="#br0" timeOffset="1159.8968">11805 943 187,'0'0'76,"0"0"-21,0 0 22,0 0 14,0 0-25,0 0-37,0 0-4,0 0 14,0 0 0,0 0 2,0 0 1,0 0-7,0 0 5,17 0-13,17 0-13,19 0 1,13 0-7,11 9-2,7 8 0,2-1-5,1 3 5,-6 2-6,-12-6 1,-17 1-5,-20-7 4,-15-8 0,-12 0-11,-5 4-67,-4 2-90,-34-3-128,-13-3 113</inkml:trace>
  <inkml:trace contextRef="#ctx0" brushRef="#br0" timeOffset="1475.2165">11924 1234 282,'0'0'25,"0"0"-14,0 0 59,0 0 48,0 0-48,0 0-23,-10 0 1,10 0 11,10 3 12,26-2-34,14 4-15,14 0 12,3 0-26,-3 2 5,-3-3-9,-3 4-1,-7-4 5,-9 1-2,-15-2-4,-12-3-2,-10 0 2,-5 0-4,0 0-8,0 4-52,-15-4-124,-7 0-131</inkml:trace>
  <inkml:trace contextRef="#ctx0" brushRef="#br0" timeOffset="1985.5361">12454 898 308,'0'0'34,"0"0"-7,0 0 58,0 0-3,0 0-52,0 0-22,-7-10-8,7 10 5,0 0-5,0 0-6,0 0 6,5 15 6,20 5 5,16 6 50,7 2-28,8-3-1,3-2-10,-7-4-6,-3-3 5,-17-5-10,-12-3 7,-7-4-4,-9-3 4,-4-1 20,0 0 3,0 0-31,0 0-2,0 3-8,0-1-6,0 6 5,0 2-13,-19 12 14,-11 8 4,-9 12-3,-11 5 0,-7 1 1,-2-2 2,0-3 0,12-3-4,10-8 0,12-4 0,10-5 0,9-6-1,5-3-10,1-2-27,1-6-45,33-6-135,11 0-191</inkml:trace>
  <inkml:trace contextRef="#ctx0" brushRef="#br0" timeOffset="2481.1904">13291 1153 237,'0'0'39,"0"0"12,0 0 13,0 0 21,0 0-9,0 0-55,-15-27-2,11 27 7,-6 0-10,-6 0-2,-11 3 12,-9 12 0,-2 11-15,1 2 0,3 7 1,4 1-9,10-1-6,5 4 7,9-2-8,6-2-6,0-6 10,6 0 6,15-10-3,10-6 4,2-6-6,3-7 25,1 0-6,-2 0 3,0 0 1,-5-20-1,1-14 14,-4-4-20,-11-12-2,-6-5-4,-6-6-9,-4 5-4,-9 2-4,-31 13-7,-29 17-17,-30 11-113,-30 13-90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9:35.190"/>
    </inkml:context>
    <inkml:brush xml:id="br0">
      <inkml:brushProperty name="width" value="0.05292" units="cm"/>
      <inkml:brushProperty name="height" value="0.05292" units="cm"/>
      <inkml:brushProperty name="color" value="#FF0000"/>
    </inkml:brush>
  </inkml:definitions>
  <inkml:trace contextRef="#ctx0" brushRef="#br0">17710 15576 478,'0'0'9,"0"0"-9,0 0 0,0 0-13,0 0 12,125-36-7,-53 36 8,14 0 5,15 0-5,9-1-1,13-2 1,13 1 6,9 2 7,17 0-2,10 0 8,17 6-16,15 7 1,14 3-2,6 2 0,0 6 1,-8 5 1,-7 4-8,0 1 8,0 3-4,-1 5 3,-3 2-3,-16 1-3,-16-6 2,-19-8 2,-29-10-1,-28-11 3,-34-5-1,-29-5 11,-19 0 43,-8 0 9,-2 0-33,-2-2 5,-1-1-8,-2 0-13,0 0-11,0-1 1,0-1-6,0-2 4,0 0-4,0 0 0,0 0-2,0-1-2,0 3-6,0-1 1,-3 0 6,-1 1-16,-3-1-14,-2 0-10,-4-4 1,-4-1 17,-2-1 24,-2-1 1,4 1 5,3 0-1,3 4 1,7 3 2,2 4 17,2 1 0,0 0-12,0 0-12,0 0-5,0 0 2,0 4-12,-3 18 10,-6 14 4,-4 14 1,-9 14 0,-4 12 1,-8 15 6,1 8-6,2 5 0,4-1-1,7-7 2,9-8-2,2-12 0,2-11-2,-3-14 2,3-14 9,-1-8-6,4-5-3,1-9 0,3-5-27,0-6-147,9-4-55</inkml:trace>
  <inkml:trace contextRef="#ctx0" brushRef="#br0" timeOffset="831.6605">17318 16607 474,'0'0'11,"0"0"-11,0 0-35,0 0 25,0 0 10,0 0 3,94 38 2,-62-24-4,7 0 0,9-2 3,8 2-2,16-1 2,15 2 4,13 1-6,19 1 0,20 0 0,19 0 2,24 4-2,16 1 0,14 3 3,12 7-1,1 1-3,1 4-1,-8-4 1,-7-2-1,-13-3 0,-6-2 0,-10 5 2,-11-1 4,-10 0-2,-21-4-4,-19-7 11,-31-6-7,-28-6 4,-25-6-2,-18-1 8,-7 0 5,-6 0 15,2 0 39,-1 0-16,2 0-34,-1 0 10,-2-4 8,-3 1 4,0-2-2,-3 2-13,0 3-7,0 0-23,0 0 0,0 0-20,-5 0-124,-13-6-150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5:47.957"/>
    </inkml:context>
    <inkml:brush xml:id="br0">
      <inkml:brushProperty name="width" value="0.05292" units="cm"/>
      <inkml:brushProperty name="height" value="0.05292" units="cm"/>
      <inkml:brushProperty name="color" value="#FF0000"/>
    </inkml:brush>
  </inkml:definitions>
  <inkml:trace contextRef="#ctx0" brushRef="#br0">10528 9075 122,'0'0'91,"0"0"-59,0 0-21,0 0-10,0 0-1,0 0-3,88-6-1,-70 6-9,0 0 2,1 3-18,2 1-58</inkml:trace>
  <inkml:trace contextRef="#ctx0" brushRef="#br0" timeOffset="5773.2572">10582 9078 1,'0'0'13,"0"0"9,0 0 4,0 0-4,0 0 6,0 0-21,0-15 8,0 14 6,0 1-13,0 0-1,0 0-7,0-2 0,0 2-4,0 0-13,-13 0-68</inkml:trace>
  <inkml:trace contextRef="#ctx0" brushRef="#br0" timeOffset="-343.8458">9685 9080 69,'0'0'41,"0"0"-9,0 0 14,81-17-11,-58 17-21,0 0-13,2 0 3,1 0-4,4 0-5,-1 0-19,0 0-32,-2 0-87</inkml:trace>
  <inkml:trace contextRef="#ctx0" brushRef="#br0" timeOffset="-169.6754">10160 9060 34,'0'0'152,"0"0"-121,0 0-24,0 0 0,0 0 1,0 0-5,98-4-3,-79 4 0,0 2-6,0 3-35,-3 0-50</inkml:trace>
  <inkml:trace contextRef="#ctx0" brushRef="#br0" timeOffset="-28402.8164">10642 9034 22,'0'0'23,"0"0"7,0 0 26,0 0-17,0 0 5,0 0-10,0 0 0,10-3-34,-10 3 0,0 12 0,0 13 0,0 11 14,-3 8-9,-2 4-1,2 3 5,2-2-6,1 1 4,0 1-5,0-3 0,0 2 6,0-5-6,6-4-4,0-8-4,-1-10-101</inkml:trace>
  <inkml:trace contextRef="#ctx0" brushRef="#br0" timeOffset="167.2994">10817 9079 50,'0'0'101,"0"0"-67,0 0-16,0 0-16,0 0-3,0 0 2,60-3-2,-51 3-79</inkml:trace>
  <inkml:trace contextRef="#ctx0" brushRef="#br0" timeOffset="-1221.0471">7294 9076 107,'0'0'18,"0"0"-11,0 0-2,0 0-5,0 0 6,0 0-6,82 0 1,-70 0 0,-1 3 1,2 0-1,-3 0-1,1 1-4,4 0-33,-2 0-1,2-2-31</inkml:trace>
  <inkml:trace contextRef="#ctx0" brushRef="#br0" timeOffset="-1020.6552">7680 9090 109,'0'0'35,"0"0"-13,0 0-2,0 0-2,0 0-15,0 0-3,99-12-4,-80 12-1,4 0-15,2 0-16,2 0-68</inkml:trace>
  <inkml:trace contextRef="#ctx0" brushRef="#br0" timeOffset="-840.0996">8194 9039 116,'0'0'39,"0"0"-33,0 0 5,0 0 5,102-10-7,-79 10-9,-4 0-2,2 5-11,0 1-8,-2 3-46,4-2 10</inkml:trace>
  <inkml:trace contextRef="#ctx0" brushRef="#br0" timeOffset="-689.7016">8689 9065 43,'0'0'25,"0"0"12,80 3-8,-50-2-7,2 3-16,-4 1-6,-4 2 0,-5 1-13,-4 1-38,1 0-25</inkml:trace>
  <inkml:trace contextRef="#ctx0" brushRef="#br0" timeOffset="-521.5214">9214 9121 126,'0'0'31,"0"0"-22,0 0-7,0 0 8,0 0-10,93-25-4,-65 25-8,1 0-63</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6:09.499"/>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3165BB"/>
      <inkml:brushProperty name="fitToCurve" value="1"/>
    </inkml:brush>
  </inkml:definitions>
  <inkml:trace contextRef="#ctx0" brushRef="#br0">12206 11294 138,'0'0'70,"0"0"-14,0 0 1,0 0-7,0 0-27,0 0 6,0 0 6,0-19-27,0 16-7,0 0 1,0 0-3,0 0 1,-1 2 0,1-1 4,0 2-2,0-5 3,0 5 2,0 0 13,0 0 5,0 0 3,0 0-4,0 0-10,-3 0-11,3 0-3,-1 0 0,-1 0-11,-1 17-3,0 11 11,0 10 3,-3 5 4,-1 3-3,1-4 1,-2-4-1,2-5-1,-1-1 3,-2-6-3,3-6 0,0-5 0,1-6 0,4-5 4,1-4-3,0 0 4,0 0 8,0 0 48,0-11 20,9-6-64,6-8-11,1-1 0,3-4-6,1 2 0,1-1 0,-2 4 0,-1-2-2,1 4 0,-1 1 4,-4 6-2,-4 5 0,-1 6-12,-3 1-3,2 4 0,-2 0 14,4 0 2,-2 0-2,1 0-4,1 14 2,-3 4-6,-1 3 1,-3 1 2,-3 3 6,0-4 0,0 0 0,-1-4 0,-10-3 0,1-5 1,1-2-1,3-6-3,4 1 0,2-2 3,0 0 18,0 0-6,0-10 7,0-10-16,0-2 3,8-2-4,8-9-2,4-1 1,2-1-2,2 1-1,1 7-4,-4 4 0,3 6-2,-3 6-4,-1 5 12,-4-1-26,-4 6 23,-2 1 3,-7 0-4,3 0-7,-3 8 4,-1 9 1,-2 6 3,0 4 0,0 1 3,-2 3 1,-9-3-1,0 0-1,-1-5 1,0-2 3,0 0-3,3-2 0,3-5 0,0-1 4,3-6 0,2-2-1,1-2 2,0 0 3,0 0 1,0 0 5,0-1 14,1 0 4,14-1 1,10 1 5,11-1-10,11 2-28,9 2-4,1-5-143,-5-9-496</inkml:trace>
  <inkml:trace contextRef="#ctx0" brushRef="#br0" timeOffset="93626.4144">9758 12550 89,'0'0'258,"0"0"-258,0 0 6,0 0-2,0 0-2,0 0-2,60 14-1,-48-7 0,1-2-6,-4 3-28,-1-4-38,0-1-53</inkml:trace>
  <inkml:trace contextRef="#ctx0" brushRef="#br0" timeOffset="95503.9187">10036 12593 275,'0'0'61,"0"0"26,0 0-3,0 0-22,0 0-21,0 0-34,46-2-6,-18 7-1,5 7 0,0 2 2,1-2-1,-3 0 1,-2-2 2,-6-4 0,-6-2 14,-2-2-2,-9-2-4,-6 0 1,0 0-2,0 0-9,0 0-2,-3 0-39,-16 0-84,-2 0-94</inkml:trace>
  <inkml:trace contextRef="#ctx0" brushRef="#br0" timeOffset="94167.1044">9708 12383 204,'0'0'3,"0"0"0,0 0 20,0 0 32,0 0-42,0 0-13,-5-3-5,5 3 5,0 8 3,0 5 2,0 2-3,0 2 3,2 1 8,4-2-6,-1-1 5,1 1-5,-3-5-2,-1-2 6,-1 1 0,1-5-4,-2-1-4,0-1 0,0 2 2,-9-3-4,-12 5 16,-6 1-6,-4 1-6,-5 0 5,2 1-9,0 0 1,4 0 3,3 2-10,0 0 4,6-4-57,15-8-168</inkml:trace>
  <inkml:trace contextRef="#ctx0" brushRef="#br0" timeOffset="95157.3248">10288 12441 105,'0'0'25,"0"0"67,0 0 11,0 0-39,0 0 5,0 0-22,-12-20-43,15 20-4,8 0 0,6 0 9,4 0-9,-3 2 0,3 4 4,-2-2 6,-4 1-3,-4-2-5,-3-3 1,-7 0-3,-1 0-5,0 0 4,0 0 1,-4 0-33,-18 0-2,-9-3 30,-5-6-27,1 1-6,6 1 14,8 2 12,6 1 12,9 2 3,3 2-2,0-1-1,2 1 5,1-1 1,-2 1 1,2 0 13,0 0 7,0 0 3,0 0-6,0 0-14,0 0-10,0 0-6,0 0 6,0 0-6,0 0 1,-6 4 5,-1 7 8,-3 3 4,-1 3-2,-1 4-7,-3 3 4,-4 9-3,-1 6 8,-5 4 10,-1 1-5,3-2-17,-1-3 15,6-6-12,2-8 4,6-10-6,6-7 4,2-5-3,2-3 3,0 0 10,0 0 1,0 0-5,-1 0-1,-1 0-10,-1-5-26,-2-5-80,0-2-66,2 0 1</inkml:trace>
  <inkml:trace contextRef="#ctx0" brushRef="#br1" timeOffset="1.85641E10">9802 12422 362,'0'0'127,"0"0"-65,0 0-20,0 0-32,0 0 61,0 0-38,-14-20 10,14 19 18,0-3 3,0 1-31,0 1-24,0 0 7,0 0 0,0 2-12,0 0 4,0 0-1,0 0-3,0 0 4,0 0-8,0 0 0,0 0 0,0 0 0,0 0 2,0 0-2,0 0-4,0 0 4,0 2-1,0 9 4,3 4-3,2-1 1,0 4-1,0 1 0,-1-3 0,-2-1 0,1-2 0,-1 0 0,-2-3 0,0 1 0,0 0 0,0-3 0,0 2 0,0-4 0,0 2 0,3-2 0,-3 1 1,0 0-1,0-1 0,0 3 0,0-1 0,0 1 0,0 0 0,0-2 1,0-2-1,0-2 0,0-1 1,0 0-1,0-2 0,0 0 1,0 0-1,0 0 2,0 0 0,0 0 0,0 0 1,0 0 8,0 0 0,0 0-5,0 0 2,0 0-4,0 0 0,0 0-2,0 0-1,0 0 5,0 0 1,-10 0 0,-4 0-3,-8 0-2,1 0 0,-5 0 0,-6 0-1,-4 10 0,-7 6 1,-8 5 9,-4 2-11,-2 2 0,-1-3-1,6-17-105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5:23.93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8952 3270 663,'0'0'37,"0"0"-8,0 0 36,0 0-5,0 0-30,0 0-20,0 0 1,0-36-1,0 36-6,0 0 2,0 0-6,2 0 0,1 0 1,3 15 2,2 11 3,2 6-2,-2-2 2,-2-4-2,6-8 4,3-6 4,12-10-1,22-2 4,30-7 8,39-34-23,18-17-46,6-20-513</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5:38.644"/>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5292" units="cm"/>
      <inkml:brushProperty name="height" value="0.05292" units="cm"/>
      <inkml:brushProperty name="color" value="#FF0000"/>
    </inkml:brush>
  </inkml:definitions>
  <inkml:trace contextRef="#ctx0" brushRef="#br0">7961 4547 197,'0'0'42,"0"0"-42,0 0-17,0 0-19</inkml:trace>
  <inkml:trace contextRef="#ctx0" brushRef="#br1" timeOffset="-1.85641E10">8432 4302 81,'0'0'63,"0"0"7,0 0-4,0 0-19,0 0-9,0 0 13,0 0-13,0 0-11,0 0-9,0 0-5,0 0-5,0 0 0,0 0 2,0 0-2,0 0-3,0 0-1,0 0-3,0 0 1,0 0 0,0 0 3,0 0-5,0 0 0,0 0 0,0 0 0,0 0 0,0 0 0,0 0-3,0 0 3,0 0 3,0 0 0,0 0-3,0 0 1,0 0 4,0 0-5,0 0 5,0 0 4,0 0-2,0 0 1,0 0 2,0 0-2,0 0 5,0 0-12,0 0 3,0 0 2,0 0-2,0 0-4,0 0 2,0 0 0,0 0 1,0 0-1,0 0-2,0 0 4,0 0 1,0 0-2,0 0-1,0 0 1,0 0-3,0 0 4,0 0 1,0 0-3,0 0 4,0 0-2,0 0-4,0 0 1,0 0 1,0 0-2,0 0 0,0 0 0,0 0-2,0 0 2,0 0-2,0 0-1,0 0 0,0 1 1,0 1-4,0 2 6,5 0-2,2-1 4,-1 2-2,2-1 3,-1 1-3,5 1 0,0 0-3,3 4 3,-2-3 4,2 1-2,-3-1-2,0-2 0,1 4-1,-2-5 1,3 4 0,0-3 0,-2 2-1,1-2 0,0 0-1,-2 0 1,1-1-1,-1-1 2,3 4 0,-4-5 0,1 1 0,-2 0 1,-4-2-1,0 0 0,-5 1 0,3-2 0,-3 0 0,0 0 2,0 0 2,0 0-3,0 0-1,0 0 0,0 0 2,0 0-1,0 0-1,0 0-2,0 0 2,0 0 1,0 0 0,0 0-1,0 0 0,0 0 0,0 1-1,0-1 1,0 0 0,0 2-1,0-2 0,0 0 1,0 0 1,0 0-1,0 0 0,0 0 1,0 0-1,0 0 1,0 0-1,0 0 2,0 0-2,0 0 1,0 0-1,0 0 1,0 0-1,0 0 1,0 0 0,0 0 0,0 0-1,0 0 2,0 0-2,0 0 0,0 0 0,0 0 1,0 0-1,0 0 1,0 0 1,0 0-1,0 0 2,0 0-2,0 0-1,0 0 0,0 0 2,0 0-1,0 0 3,0 0-4,0 0 0,0 0 2,0 0-1,0 0 0,0 0 1,0 0-1,0 0-1,0 0 0,0 0 2,0 0 0,0 0 2,0 0-1,0 0 2,0 0-4,0 0 1,0 0-2,0 0 4,0 0-3,0 0 0,0 0 0,0 0 0,0 0 0,0 0 1,0 0-2,0 0 2,0 0 0,0 0-2,0 0 0,0 0 0,0 0 1,0 0 0,0 0 3,0 0-4,0 0 1,0 0 1,0 0-2,0 0 2,0 0-1,0 0-1,0 0 0,0 0 0,0 0 1,0 0-1,0 0-1,0 0 1,0 0 1,0 0-1,0 0-1,0 0 1,0 0 0,0 0 0,0 0-1,0 0-1,-8 2 1,-4 1-3,-6 3 1,-3 5 2,-1 3 1,-5 5-2,-3 1 0,-1 2 2,1 4-2,2-1 1,4 2 1,6-6-7,6-2 6,4-7-2,4 0 3,1-2 0,-1-3-4,0-1 4,2 1 0,-1 0 0,0 0 0,0 3 2,0-4-2,0 0 2,0-1 1,1-3-3,-2-2 3,4 0-3,0 0 0,0 0 5,0 0-5,0 0-25,0 0-21,4-10-98,7-14-264</inkml:trace>
  <inkml:trace contextRef="#ctx0" brushRef="#br1" timeOffset="-1.85641E10">8798 3708 100,'0'0'54,"0"0"-26,0 0 50,0 0-1,0 0-16,0 0-37,0 0-10,-18 0 42,18 0-21,0 0-20,0 0-15,0 0 5,0 0-10,3-3-10,19-1 15,14-1 11,8-1-10,3 0 4,-5 3 23,-5 3-28,-9-1 10,-5 1-7,-13 0-3,-7 0-4,-3 0-7,0 0 8,0 0-1,-4 0 2,-11 0-7,-8 0 9,-2 0-20,-3 4 7,-5 4-18,-3 0-43,0 0 17,-5 0 17,8-2 28,3-1-4,4 0 15,7-2 1,1-1 5,6 0 8,5 0 2,3-2-4,3 1-5,1-1-4,0 0 2,0 0 4,0 0 8,0 1 1,0-1 2,0 0 14,0 0 4,0 0-16,0 0-16,0 2-5,0-1-2,0 3-3,0 6-3,0 7 8,0 8 0,0 8 9,0 12-5,-4 6 10,2 7 3,-2 4 8,4-4-4,-5-7-11,2-9 0,0-9 4,-1-6-7,2-10-6,1-8 6,1-5-1,0-3-2,0-1 6,0 0 10,0 0-9,0 0 1,0 0-7,0 0 0,0 0-2,0 0-1,0 0-2,-2 0-12,1 0-65,-3 0-77,-2 0-175</inkml:trace>
  <inkml:trace contextRef="#ctx0" brushRef="#br1" timeOffset="-1.85641E10">8620 4071 184,'0'0'91,"0"0"-79,0 0 2,0 0 19,0 0 16,0 0-29,-1 0-20,11 0 0,11 0 1,9 0 44,5-3-27,1-1 13,-3-1-22,-2 3 11,-4-1 15,-10 0-14,-5 2-8,-8 1 5,-4-2 4,0 2 17,0 0-15,0 0-9,0 0-2,0 0-11,0 0-1,0 0-1,0 0-1,0 0-6,0 0-88,0 0-145</inkml:trace>
  <inkml:trace contextRef="#ctx0" brushRef="#br1" timeOffset="-1.85641E10">8589 3543 32,'0'0'102,"0"0"-43,0 0 11,0 0-21,0 0-19,0 0 5,0-1 3,0 1-1,0 0 7,0 0-16,0 0-7,0 0-6,0 0-6,0 0 2,0 0-2,0 0 1,0 0-9,0 0 2,0 0 1,0 0-3,0 0 0,0 0-1,0 0 1,0 0-1,0 0 0,0 0 0,0 0 0,0 0 0,0 0-3,12-3-16,17-2 19,15 0 16,19-4-9,5 3-4,4 1 1,-7-1-8,-11 1 7,-14 0-3,-16 1 10,-15 3 8,-6 0 4,-3 1 20,0-2-4,0 2-1,0 0-2,0 0-14,0 0-5,0 0-16,0 0-10,0 0-57,3 0-123,1 0-213</inkml:trace>
  <inkml:trace contextRef="#ctx0" brushRef="#br0" timeOffset="158.3371">8522 4575 241,'0'0'8,"0"0"-6,0 0-2,0 0-3,0 0-21</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7:23.97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0 264,'0'0'54,"0"0"-32,0 0 61,0 0-32,0 0 34,0 0-82,93 69 1,-81-60-2,-1-2-2,2 0 0,1 5 6,5-1-4,0-2-2,3 1-2,7 3-2,2-2 2,3 4 2,-1-1 4,2-2-4,-10-2-2,0-1 2,-9 1-1,-2-2 0,-1-1 2,-4 1-2,-2-2 3,4 1-2,-2 3 0,2-1 0,3 3 0,5 0 0,2 1 3,0 2-3,2 1-1,4 0-1,-3 1 4,-2 4-4,-3-7 1,-2 2 0,-2-2-2,-4-1 3,3 0 1,2-1 2,-2 2-3,0 2 0,2-4-3,6 1 3,0 2-3,2 3 3,4-3 0,-4 6-2,0-4-6,1-3 6,-5 2-25,-2-3-49,-2-1-367</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7:30.57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5292" units="cm"/>
      <inkml:brushProperty name="height" value="0.05292" units="cm"/>
      <inkml:brushProperty name="color" value="#FF0000"/>
    </inkml:brush>
  </inkml:definitions>
  <inkml:trace contextRef="#ctx0" brushRef="#br0">130 0 222,'0'0'39,"0"0"-4,0 0-7,0 0-18,0 0 16,0 0 11,0 0-5,0 0 12,0 0-37,-2 0-5,2 2-4,-6 5 1,4 0-5,-2-2 5,-4 2-11,3 0-3,-1 0 3,1 2 7,-5-4 4,-2 4-4,1-6 3,-2 3 3,0 3-2,4-5-3,-2 3-14,6-3 7,0 1 9,2-1 2,3 1-6,0-4-5,0 6 11,0-3 1,0 1 6,0-1-7,0-2 7,0 1 6,3 1 5,-3-3-17,0 5-1,0-5 13,0 2-2,0-2-2,0-1 3,0 3-5,0-3-5,0 0-2,0 0-1,0 0 0,0 2-5,0 0-16,0-2-28,0 0-339</inkml:trace>
  <inkml:trace contextRef="#ctx0" brushRef="#br1" timeOffset="-1.8564E10">-2506 2285 19,'0'0'60,"0"0"-55,0 0 5,0 0 3,0 0-2,0 0-7,0-1-1,0 1 0,0 0 11,0 0-1,0 0-6,0 0-3,0 0 9,0 0 21,0 0-3,0 0-7,0 0 16,0-3 9,0-2 1,0-2-22,0-2-5,0 0-5,4-4-5,2-1 3,2-5-5,1-2-7,3 0 15,-3-1 1,0 2-19,-2 3 5,-4 5 7,3 4 4,-6 4-2,2 2-10,-2 1-3,0 1 1,0 0-3,0 0 2,0 0-2,0 0 1,0 0-1,0 0-3,0 0 3,0 0 2,0 0-1,0 0 0,0 0 2,0 0-3,0 0 0,0 0-3,0 0 2,3 0-1,0 0-4,7 0-9,4 0 15,14 0 7,3 0-2,5 0-3,3 0 0,-2 1 1,-6 2-3,-10 0 1,-8-3-1,-11 1 0,-2-1 4,0 0 10,0 0 10,0 0 32,0 0-15,0 0-23,0 0-12,0 0-4,0 0-1,0 0-1,0 0 0,0 0 1,0 0 0,0 0-1,0 0 2,0 0-2,0 0 0,0 0-2,0 0 2,0 0-2,0 0 1,0 0-2,0 0 3,0 0 0,0 0 2,0 0-2,0 0-1,0 0-3,0 0-9,0 3 1,0 4-6,0 7 2,0 6 9,0 3 4,0 5 3,0-1 0,0 1 0,-2-3 0,-2-1 0,1-3 0,-1 1 4,2-3-4,0-6 0,1-3 0,1-6 0,0-2 0,0-2-1,0 0 1,0 0-4,0 0-9,0 0-33,9-9-142,0-4-208</inkml:trace>
  <inkml:trace contextRef="#ctx0" brushRef="#br1" timeOffset="-1.8564E10">-1884 1626 156,'0'0'24,"0"0"-22,0 0 0,0 0 9,0 0 2,0 0 28,-80 62-19,64-42-11,2 1 12,2-4-9,4 0 4,3 0-9,5-6-4,0-1-5,0-2-1,5-3 1,9 2 1,3-7 29,-1 0 3,0 0-5,-4-9 15,-2-9 12,-1-5-27,-1-4 11,-5-2-23,-3-4 26,0 2-42,0 6-2,-12 5-17,-16 10-3,-10 10-10,-11 0-180</inkml:trace>
  <inkml:trace contextRef="#ctx0" brushRef="#br1" timeOffset="-1.85641E10">91-78 44,'0'0'35,"0"0"-3,0 0 1,0 0-2,0 0-7,0 0-9,0 0 29,0 0-15,0-27-24,0 23-3,0 1-1,0 0 4,0 1-5,-8 0-2,2 1-1,-2-1 4,3 2-1,0 0 6,1 0-4,2 0-4,-2 0 2,1 0-1,-3 0-2,0 0 1,1 3 2,1 4 0,-2 0-1,-1 3 4,-1-1-3,1 1 0,-1 0 3,2 0-3,-1-3-2,3 1 2,1-2 0,0-1 0,3-2 0,0 0-1,0-2-1,0 1 2,0 0-2,0 0 2,0-2 0,0 1-6,0 0-3,0 3-3,0-1 6,1-1 2,7 1 8,0-2 5,1 2 1,2-3-9,-2 0 3,-2 0-4,-1 0 0,-2 0 3,3 0-3,-1 0 14,1 0-8,-1-6 11,0 1 0,0-2-3,-1 0-5,-1 1-3,-1 1 7,0-2 7,-3 2-9,1 0-9,1 1 3,-2-1 18,3 0-14,-2-1-5,1 0-4,-1-1 1,-1 0-2,0-1 2,2-1-2,-2 3 1,0-1-2,0 3 2,0 0 0,0 2-3,0 0 0,-5 0-1,-5 1 0,3 1-6,-2 0 10,1 0 3,2 0-2,-1 0-1,2 0 0,1 0-1,-2 1-1,1 7 1,1 0-3,-2-1 4,1 1 0,-1 2 2,2 0-2,-1 0-2,1 1 2,1-2 0,3-1-5,-2 2 5,2-3 0,0 0 0,0 0-2,0 1 2,0-3-2,0 1-1,6 0-4,2-1 1,-1-1-3,1-1 7,2-1 1,-3-2-1,4 0 4,1 0 8,-1 0-1,0 0-9,-3-3 9,-2-2-7,-3-1 0,-2 1-2,2-2 9,-1 2 2,-1-2-4,0 2-1,3 2-2,-4-1 4,3 1-6,-2-2 4,-1 0-3,2 1-3,-1-4 2,1 5-2,-2-3-1,0 2-1,0-2-16,0 1 17,0 0 2,0-3-2,-2 2 0,-2 1 1,-4 0 1,2 2-1,2 2-7,-1 0 0,1-1 7,-1 1 0,-2 1 3,3-2 3,-4 2-6,2 0-2,1 0 2,-2 0 0,1 0-5,0 7 4,-1 1 0,-3 0 2,1 3-1,4-2 1,-3 1-2,3 0 3,0-2-4,2-1 3,2-2-3,-1 2 0,1-3 2,1 0-7,0 2 4,0-3-3,4 0-2,9-1-2,5 1 10,5-2 0,-1-1-19,-5 0-100</inkml:trace>
  <inkml:trace contextRef="#ctx0" brushRef="#br1" timeOffset="-1.8564E10">33 6 14,'0'0'40,"0"0"-15,0 0 12,0 0-15,0 0-11,0 0-1,-2-8 1,0 8 24,2-1-15,0 1 5,0 0-7,0-2-13,0 2-2,0 0 2,0 0 0,0 0-4,0 0-1,0 0 0,0 0 0,0 0-1,-1 0 0,-5 2-4,0 7 4,-4 2 2,1 2-1,-2 0 0,0 0 5,0 0-5,-2-1 4,0 0-1,0-1-2,-5 3-1,1-2 0,-3-1-14,-2-3-26,5-1-50,1-3-55</inkml:trace>
  <inkml:trace contextRef="#ctx0" brushRef="#br1" timeOffset="-1.8564E10">-224 200 13,'0'0'23,"0"0"-2,0 0-3,0 0-1,0 0-4,0 0-12,-28 63 7,22-51-5,-1-1-1,0 4-1,1 0-2,-3 0 1,1 1-14,0-2-77</inkml:trace>
  <inkml:trace contextRef="#ctx0" brushRef="#br1" timeOffset="-1.8564E10">-619 694 20,'0'0'17,"0"0"-3,0 0-5,0 0 0,0 0-4,0 0-5,-26 61-4,20-48-10</inkml:trace>
  <inkml:trace contextRef="#ctx0" brushRef="#br1" timeOffset="-1.8564E10">-725 887 17,'0'0'40,"0"0"-2,0 0-28,0 0-8,0 0 2,0 0-2,-88 36-2,77-31-16,-1 0-64</inkml:trace>
  <inkml:trace contextRef="#ctx0" brushRef="#br1" timeOffset="-1.8564E10">-950 1001 4,'0'0'6,"0"0"9,0 0-12,0 0-3,0 0 1,0 0 1,-36 77-1,30-63-1,2 0-7,-1-3-18</inkml:trace>
  <inkml:trace contextRef="#ctx0" brushRef="#br1" timeOffset="-1.8564E10">-1092 1229 9,'0'0'14,"0"0"-6,0 0-8,0 0-1,0 0-29</inkml:trace>
  <inkml:trace contextRef="#ctx0" brushRef="#br1" timeOffset="-1.8564E10">-1249 1412 70,'0'0'3,"0"0"6,0 0 14,0 0-14,0 0-4,0 0 5,-37 66-5,31-54-3,-4-1-1,2-1 0,1 2-1,-3-1-4,2 2-16,-1-2-84</inkml:trace>
  <inkml:trace contextRef="#ctx0" brushRef="#br1" timeOffset="-1.8564E10">-1468 1666 1,'0'0'18,"0"0"26,0 0-16,0 0-5,0 0 6,0 0-16,-19 13-5,13-7 1,-3 4-8,-3 3-2,-1-2-5,1 1-101</inkml:trace>
  <inkml:trace contextRef="#ctx0" brushRef="#br1" timeOffset="-1.8564E10">-1723 1936 198,'0'0'18,"0"0"-12,0 0 11,0 0 18,0 0-20,0 0-15,-21 3-1,15 0-1,0 5-2,-1-2-26,1 2-19,0-1-25,-3-2-2</inkml:trace>
  <inkml:trace contextRef="#ctx0" brushRef="#br1" timeOffset="-1.8564E10">-1912 2066 17,'0'0'20,"0"0"22,0 0-18,0 0-5,0 0-13,0 0 0,-68 80-4,55-64-2,3-2-19,-2-2-92</inkml:trace>
  <inkml:trace contextRef="#ctx0" brushRef="#br1" timeOffset="-1.8564E10">-2080 1526 145,'0'0'11,"0"0"-5,0 0 8,0 0 5,0 0-6,-85-12-3,63 12 1,-2 7-3,3 7 2,-1 4 3,1 2 2,5 1-7,2 2 7,7-3-11,4-1-4,3-4 3,0-3-4,0-3 3,7-3-2,7-2 2,0-4 2,4 0 14,2 0-9,2 0-2,1 0-1,-4-10 1,-1-2-3,-4 0 8,-1-2 3,0 0 10,-2 0-12,-1 0-5,-1 3 8,-3 0-9,-1 5 0,-1 6 6,-3-3-7,-1 3-5,0 0-1,0 0-14,0 0-8,0 5 4,0 10 18,0 6 0,-7 3 3,-5 6 7,2-4 0,-2 5-3,1-5-2,-2 1-4,4-4 0,0-5-1,3-2-7,4-4-35,1 0-20,1-4-2,0-2-60</inkml:trace>
  <inkml:trace contextRef="#ctx0" brushRef="#br1" timeOffset="-1.8564E10">-2202 2448 214,'0'0'66,"0"0"-53,0 0 11,0 0-8,0 0-13,0 0-3,-35 10-4,30-4-61,5-6-114</inkml:trace>
  <inkml:trace contextRef="#ctx0" brushRef="#br0" timeOffset="1955.1283">144-85 312,'0'0'35,"0"0"-35,0 0 0,0 0 0,0 0 0,0 0 0,-36 31 4,26-24 17,1 1 4,2 0 33,-1 0-22,2 3-5,-3 1-29,-7 1 2,2 1-6,-1 0 4,0 1-4,-1-3 2,5 3 0,3-1-2,2-2-9,1-1-17,2 0-61,1-4-247</inkml:trace>
  <inkml:trace contextRef="#ctx0" brushRef="#br0" timeOffset="2155.7359">-66 189 257,'0'0'121,"0"0"-65,0 0-54,0 0 58,0 0-3,0 0-20,-18 33-37,15-21 7,-1 2-3,-1-2-8,0 3 4,0 0 0,1-1-17,-1 2-16,-1-6-116</inkml:trace>
  <inkml:trace contextRef="#ctx0" brushRef="#br0" timeOffset="2509.2707">-219 416 334,'0'0'50,"0"0"-34,0 0-3,0 0-13,0 0 2,0 0 20,-95 89 22,85-75-44,4-2 0,-2 2 0,-1-7-3,2 4-6,-1-6 1,0 0-30,7-1-32,-7-3 38,3 3-1,-1-4 33,-2 1 38,2 5-17,-2-5 27,-2 6-8,4-3-9,-2 1 49,0 1-53,7 2-6,-3 3-2,0-1-19,2 2 0,-3 1 0,1 0 0,-4-3 2,1 4-6,-2-2-1,-1 0-6,1-2-59,-4-2-41</inkml:trace>
  <inkml:trace contextRef="#ctx0" brushRef="#br0" timeOffset="2703.2435">-654 910 148,'0'0'110,"0"0"-76,0 0 24,0 0-57,0 0 46,0 0-37,-43 101-1,31-86-9,2 0-7,1 3 4,-4-4-17,4-1-66</inkml:trace>
  <inkml:trace contextRef="#ctx0" brushRef="#br0" timeOffset="2914.1891">-844 1295 312,'0'0'16,"0"0"-14,0 0-2,0 0 3,0 0 1,0 0-1,-47 76-3,42-67 6,0 0-10,-3-1 4,2 0 0,-2 1-4,-1-2-16,-5-1 10,-1 3-12,-4-4-163</inkml:trace>
  <inkml:trace contextRef="#ctx0" brushRef="#br0" timeOffset="3327.429">-1386 1675 232,'0'0'117,"0"0"3,0 0-3,0 0-46,0 0-41,0 0-20,-88 47-7,72-36 7,-2-2-10,4 4-1,0 0 0,1 3-1,2-2-3,-1 1-6,2 1-8,-7 5-21,1-2-53,-6 3-127,-5-3-98</inkml:trace>
  <inkml:trace contextRef="#ctx0" brushRef="#br0" timeOffset="4721.5853">-2472 2208 390,'0'0'157,"0"0"-143,0 0-1,0 0-10,0 0 17,0 0 15,-9 24-32,4-18 3,0 2-4,1 0 12,4-4 8,-3 0-13,3-2-1,0-2 28,0 0 4,0 0-2,0 0 23,-2 0-15,-6 0-26,3-10-16,4-8-4,1-5 13,0-3 0,0-4-6,9 1 5,18 1-9,3 1 0,6 1 6,1 6 2,1 0 1,-5 4-5,-6 9-3,-10 0-4,-7 6-2,-9 1 2,-1 0 0,0 0 0,0 0-1,0 0-3,0 0 0,0 0 1,0 0 2,8 10 1,-3 7 2,4 1-2,1 7 0,-1 2 2,4 6-2,-2 3-2,3-2 2,-4 2 0,-1-5 0,-4-5-2,-2-1 2,-3-8 6,2-6-6,1-2 0,-3-9 0,1 1 0,-1-1 0,0 0 2,4 0 2,-1 0 2,-2 0-3,3 0-2,0 0-1,6 0-4,1 3 4,6 1 0,-3 2-1,1 2-1,-3 8-9,-2-6-18,-10 1-116</inkml:trace>
  <inkml:trace contextRef="#ctx0" brushRef="#br1" timeOffset="-1.8564E10">-2091 2239 112,'0'0'73,"0"0"-73,0 0 0,0 0 3,0 0 0,0 0 4,-45 54-7,33-39 0,0-1-3,0 2-5,0-2-40,5 0-75</inkml:trace>
  <inkml:trace contextRef="#ctx0" brushRef="#br0" timeOffset="3099.8865">-1068 1480 230,'0'0'75,"0"0"-46,0 0-25,0 0 8,0 0 35,0 0 3,-55 30 37,47-24-81,3-2-2,0-2-4,0 1 0,-4 4-4,-1 1 3,-2-2-3,-2 3 3,-1-2-9,-2 1-32,3-1-91,0 0-209</inkml:trace>
  <inkml:trace contextRef="#ctx0" brushRef="#br0" timeOffset="3880.5333">-1726 1964 199,'0'0'61,"0"0"12,0 0-14,0 0 60,0 0-55,0 0-18,-60 86-19,52-75-15,2-2-3,-3 0 12,-4-4 5,-1 4 18,0-2-31,1 2 2,3-1 8,1 1-21,3 0-1,1-1 1,-3 3-2,3 0-2,0 2-3,-1-4 5,-2 6-16,0-4 6,4 1-15,-3-1-17,3-4-1,-4 4 34,3-3 7,-5 3 2,1 1 0,-1-2 0,-2 4-2,-2-1 0,-1-3 2,0 3 0,-1-5 4,2 3 5,-1-4-1,1 0 8,0 2-15,0 2 7,-1 0-6,1 0 0,0-1-2,1-1 0,4-1-1,-5 3 3,-1-4-5,-2 5 3,-4-2-2,-5 5 1,2-3-8,2-2-1,3 2 5,6-3 3,4 2 0,2-6 2,3 0 0,0-1 0,0 1-1,-3 0 1,-1 2 0,-1 2 0,-4 0 0,2 2 3,2-1 2,4 3-10,-3-2 5,3-8-24,4 0-207</inkml:trace>
  <inkml:trace contextRef="#ctx0" brushRef="#br0" timeOffset="11845.2271">-2263 3390 213,'-38'10'121,"38"-10"-121,0 3-6,0-3-7,0 0-265</inkml:trace>
  <inkml:trace contextRef="#ctx0" brushRef="#br0" timeOffset="11681.7285">-2263 3390 264,'0'0'81,"0"0"-77,0 0-3,0 0-1,0 0 0,0 0-1,-28 0 1,28 0-2,0 0 1,0 0 2,0 0-2,-4 1-5,4 2-154</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5:07.875"/>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3165BB"/>
      <inkml:brushProperty name="fitToCurve" value="1"/>
    </inkml:brush>
  </inkml:definitions>
  <inkml:trace contextRef="#ctx0" brushRef="#br0">3198 8683 10,'0'0'13,"0"0"33,0 0 27,0 0-23,0 0-4,0 0-2,0 0-11,0-4-17,0 4-9,0-1-5,0-1 4,-3-1 3,1-1 4,2 1 4,-2 1 0,2-2 30,-1 1 6,-2-2-17,3 2-27,0-2-8,-4 3 0,4-1-1,0 0 0,-3-1 3,3-1-3,-3 1 0,1 1 2,1-2-2,-2 0 2,3 1 1,0-1-3,-3 0 4,3 2 3,0 2 0,-2-1 17,2 2 7,0-1-8,0 1-9,0 0-10,0 0-4,0 0 0,0 0-6,0 0 1,0 0-1,0 0-1,0 5 3,5 7 4,7 2 1,4-2 1,3 5-2,1-1 0,2 0 3,-1-1-3,-3-1 2,0 0 1,-4 0-2,-1-3-1,-3-2 1,-3 1-1,-3-4 0,0-3 0,-4 2 0,3-2 0,-3 0 0,0 3 0,5-1 0,-4 0 1,1-1-1,1-1 1,-2 1 1,1-1-2,-1-2 0,2 2 1,-2-1-1,-1 0-1,2 0 1,-2-2 4,2 3-4,-2-1 0,1 0-1,-1 1 1,2-1 0,0 0 1,-2-1-1,0 0 0,0 1 0,0-1 0,0 0-1,0 1 1,0 0 0,0-2 0,0 1-1,0-1 2,0 0-2,0 0 1,0 0-4,0 4 0,-4-3 4,-6 4 0,-7-2 4,-2-2-2,-2 1 7,-3-2 1,0 0 3,-4 0 2,-2 3-8,-3-3 1,-2 0-6,3 2 2,1-2-3,8 0 7,1 0-5,7 0 0,5 0 6,2 0-7,2 0 2,-2 1-4,0 1 0,2 1-2,-2 0 2,1-2 3,3 1-3,2-2-1,1 0 1,-1 0 2,2 0-1,0 0-1,0 0-5,0 0 2,0 4-46,0 3-34,0-1 48,8-3-166,11-3-129</inkml:trace>
  <inkml:trace contextRef="#ctx0" brushRef="#br0" timeOffset="1049.628">3636 8468 112,'0'0'13,"0"0"-2,0 0 7,0 0 26,0 0-31,0 0-1,-34-26 1,31 23 9,-4 0 6,3-2 10,-1 1-25,-1 1 3,3 1 34,3 0-20,0 1 19,0 1-22,0-2-25,0 2-2,4-2-18,10 1 18,11 1 38,-3 0-23,4 0-14,-4 0 0,-1 0 7,-3 0-6,-5 0 2,-7 0-1,-3 0-3,-3 0 0,0 0-4,0 0-3,0 0 7,0 0-3,0 0-1,0 0-9,0 1-13,-3 6 26,-10-2 5,1 1-5,-3 0 0,-3 0 8,4-2-5,-2-2-2,-2 0 0,3-2 5,-2 0-3,1 0 0,5 0-3,3 0 6,5 0 5,2 0 7,1 0-11,0 0 1,0 0-4,0 0-4,0 0-2,0 0-2,0 0-1,0 4-4,0 6 3,0 4 3,0 8 3,0 3 3,0 4 1,0 2-2,3 1-1,1-1 1,1-1 2,0-1-4,-3-3 0,1-4 2,-3-2 0,1-4 2,0-2-4,-1-4 1,0-3-1,0-4 0,0 0 1,0-3 4,0 0-4,0 2 1,0-2 0,0 0 2,0 2-4,0-1-2,0 1 2,0 0 2,0 1 1,4 0-1,-4-2-2,0 2 0,0 0 0,0 1 2,0-1-2,0 1-22,0-4-114,3 0-75</inkml:trace>
  <inkml:trace contextRef="#ctx0" brushRef="#br0" timeOffset="1409.7478">3629 8702 111,'0'0'17,"0"0"-16,0 0 23,0 0 43,0 0-17,0 0-20,0 1 8,0-1 11,0 0 0,0 0-2,0 0-9,0 0 1,0 0-3,19 0-21,14 0 30,9 0 5,5-5-18,-6 0-15,-5 2 3,-11 3-19,-10 0 8,-8 0-9,-5-2-6,-2 2-2,0 0-6,0 0-31,0 0-80,0-5-166</inkml:trace>
  <inkml:trace contextRef="#ctx0" brushRef="#br0" timeOffset="1930.4208">3447 8253 198,'0'0'37,"0"0"4,0 0-13,0 0 1,0 0-10,0 0-11,-6-4-5,6 4-2,0 0 0,0 0-1,0 0 0,0 0 4,4 0 15,10 0 47,13 0 11,4 0-38,5 0-22,3 0 4,-1 0-6,-3 0-4,-2 0-9,-1 0 19,-2 0 1,-9 0-6,-5 0-1,-11-2-2,-5 2-6,0 0 19,0 0-20,0 0-4,0 0-2,0 0-16,-6 10-163,-7-4-120</inkml:trace>
  <inkml:trace contextRef="#ctx0" brushRef="#br1" timeOffset="1.85641E10">3362 8655 428,'0'0'206,"0"0"-167,0 0-1,0 0 14,0 0 10,0 0-3,5-14-36,-5 14 11,0 0-16,0 0 1,0 0 7,0 0-8,0 0-6,0 0-7,0 0-5,0 0-7,1 18 6,12 1 1,1 2 2,8 5-2,-1 3 1,10 2 4,-2-2 4,4 0 0,-3-7 3,-5 1-9,-3-4 3,-3-5-3,-4 0-1,-8-5-1,-2-6 1,-5 1-2,0-3 2,0-1 0,0 0 5,0 0 1,0 0 1,-3 0 8,-11 0-17,-5 0 2,-3 0-1,-2 0-1,-1 0 0,-7 0 0,-6 0 3,-11 4-3,-3 12-1,-6 1 1,1 3 0,-3 6-2,4 0 1,4 4 1,2-4 0,18 0 0,7-7-1,9 0-12,11-6-17,5-6-57,0-7-54,0 0-161</inkml:trace>
  <inkml:trace contextRef="#ctx0" brushRef="#br1" timeOffset="1.85641E10">3392 8575 432,'0'0'145,"0"0"-126,0 0 14,0 0 25,0 0-38,0 0-5,0 73 16,2-48 14,15 1-31,2 4-7,3 0 5,7-1-5,2 4 25,3-3 29,2 0-44,-8-2-7,1 0-9,-12 0-1,-10 0 2,-7 3 0,0 0-1,-24 5 4,-17 2-4,-13 2-1,-11 2 0,-17 1 0,-10 0-6,-20 0-61,-10-1-187</inkml:trace>
  <inkml:trace contextRef="#ctx0" brushRef="#br1" timeOffset="1.85641E10">3563 8614 242,'0'0'0,"0"0"-5,0 0 0,0 0 5,0 0-2,0 0 5,20-29 0,-20 25 19,0 0 73,0-3-16,0 3-6,0-3 16,-6 3-73,-3 2 11,1-2-26,6 4 20,-1 0-11,3 0-10,0 0-2,0 0-3,0 0 3,0 0 2,8 2-1,1 10 1,-2 0 0,2 2 4,-1 6 0,3 2 4,2 4-5,4 4 12,4 0-15,1 1 6,2 1-5,-5-2-1,-2-3 1,-8-1-1,6-1 0,-6 0 0,1 1 0,-1 0 0,1 2 0,2 0 1,2 0 0,1-1 3,-1-2-3,-1-4 6,-4-4-5,1-5-2,-6-4 1,4-5 0,-8 0-1,0-3 0,0 0 3,0 0 22,0 0 9,0 0 16,0 0 8,0 0-55,0 0-1,0 0 5,-3 0-5,3 0 1,-5-3-3,2 2 2,-2 1-2,-4-2 0,-10 2-3,-2 0 1,-9 0 0,-3 0 1,-10 0 1,-12 9-1,-19 1 1,-19 3-1,-21 2-4,-13-4 1,-12 3-21,-1-2-51,-9 2-33</inkml:trace>
  <inkml:trace contextRef="#ctx0" brushRef="#br1" timeOffset="1.85641E10">4016 8951 501,'0'0'102,"0"0"-92,0 0 27,0 0 22,0 0-20,0 0-18,-13-18 30,13 18-25,0 0 16,0 0-10,0 0-10,0 0-5,0 0-7,0 0-8,0 0 6,0 0-6,0 0 0,0 0 0,0 0-2,0 0 1,0 0-2,0 0 1,0 0 0,4 4 0,7 6 2,1-1-2,3 4-1,2 2 1,-3-1 0,-3 2 1,-3-2-1,-3-2 2,-5 3-2,0-5-6,0-4-74,-13-6-370</inkml:trace>
  <inkml:trace contextRef="#ctx0" brushRef="#br1" timeOffset="1.85641E10">4342 8551 427,'0'0'148,"0"0"-146,0 0 18,0 0 19,0 0 14,0 0-31,0 0 11,-41-26-24,33 15 11,2 0 20,1 1-11,2 2 4,3-3-8,0 2-14,0-1-3,0-2 1,8 2-5,6 2-4,0 1-1,5 2 0,0 1 1,0 4 0,-1 0 1,-4 0-1,-5 0-2,-1 5 0,-8 10 0,0 0 2,0 8 0,-8-1 2,-6 1 2,0-3-4,1-1 0,-1-4-1,3-2 1,-2-3-4,7 1 2,1-6-10,5-1-22,0-4-32,0 0 3,0 0-5,14 0-31,5 0-339</inkml:trace>
  <inkml:trace contextRef="#ctx0" brushRef="#br1" timeOffset="1.85641E10">4571 8422 288,'0'0'99,"0"0"-72,0 0 57,0 0 14,0 0-38,0 0-41,-46-22-4,32 36-1,0 2 28,3 2-3,3 1-7,3 0-6,4-2 5,1 3-14,0-3-17,0 2 20,1-1-15,13-3 0,4-5 3,1-2-2,0-3-1,0-3-2,0-2 1,-2 0-4,2 0-8,-5 0-9,-1 0-24,-2-3-46,-2-9-32,4 2-134</inkml:trace>
  <inkml:trace contextRef="#ctx0" brushRef="#br1" timeOffset="1.85641E10">4774 8465 499,'0'0'159,"0"0"-129,0 0 3,0 0 29,0 0-10,0 0-26,0-9-13,0 16-8,1 15 32,2 4-26,-3 5-7,2 6-4,-2-1 0,3 1-6,-3-8-73,0-11-311</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7:31.405"/>
    </inkml:context>
    <inkml:brush xml:id="br0">
      <inkml:brushProperty name="width" value="0.05292" units="cm"/>
      <inkml:brushProperty name="height" value="0.05292" units="cm"/>
      <inkml:brushProperty name="color" value="#FF0000"/>
    </inkml:brush>
  </inkml:definitions>
  <inkml:trace contextRef="#ctx0" brushRef="#br0">88 447 3,'0'0'13,"0"0"9,0 0-3,0 0 12,0 0 0,0 0-5,-3-11 7,3 11-12,-2 0 3,2 0-19,-1 0-2,1 0-3,-3 0 0,1 0 0,-1 0-2,-2 0 2,0 0 0,4 0 4,1 0-1,0 0 2,0 0-5,0 0-4,0 0 2,0 0 2,0 0 1,0 0 2,0 0-3,0 0-1,0 0 1,0 6 1,0 2 5,0-2-3,0 5 11,0 0-8,0-1 0,0 2 0,0-5 2,0 1-3,0-3 8,0 1-8,0-1 3,0 1 12,0 2-12,0 0 1,0 2-3,0 3-5,1-2 15,2 1-3,2 0-10,0 0 3,0-3-4,-4 1 10,2 0-12,-1 0 2,-1 0 7,1-1-6,-1 0 0,2-1-1,-3 1-2,2-3 3,-2 1 1,0-2-4,0 0 5,0 2-4,1-2 1,-1 0-1,1 3 2,-1-3-2,0 1 0,0 1 3,0 1-2,0 2 0,0 1 5,0-2-7,0 2 3,0 0-4,0 0 2,0 0 0,0 1 3,0-2-7,0 2 3,0-2-1,0-3 1,0 0 4,0-3-2,0-1 0,0 0-2,0 2 1,0 1-1,0 2 0,0 2 0,0 2 3,-1-1 3,0 0-2,1-2-2,-2 1 0,1 0-2,1 0 0,-2-1 0,1 1 0,-1 0 0,2-2 2,-1 1-2,1-2 0,0-1 3,0-2-3,0 3-2,-2 0-1,2 3 3,-1 2 2,-1 1-1,1 1 8,1 0-7,0 1 8,-3-1-9,3 2-1,-2-2 1,1-3 1,-3-3-2,1-1 0,3-2 1,-2 0-2,2 2 2,-1-2 1,1 4-2,0-1 3,0 2-5,0 1 2,0-2 0,0-1 6,0 0-5,0-3-1,0 1 0,0 0 0,0 1 1,0-2-1,0 1 0,0 1 0,0 1 1,0-2 2,0 1-3,-2 0 1,1 2 1,-1-1 0,0 1 0,1 1 3,-2 0-3,3-2 1,-2-1-3,2 0 0,0 0 1,0 0-1,0 0 0,0 0 0,0-2-2,0 0 0,0 1 2,0 0 0,0 1 2,0 0-1,0-1 0,0 2-1,0-1 4,0 0-4,0 0 0,0-2 0,0 2 0,0 1 1,0 1 0,0-1 1,0 0-2,0-1-7,0-1 2,0 1 2,2-2 6,-2 1-5,3-3 5,-3 0 0,0-1-3,0 2-1,0 1 1,0-1 1,0 3 0,0-4-1,0 3 3,0-3-1,1 4-2,-1-2 0,0 0-1,0 2-1,0-2-1,0-1 3,0-1 3,0 0-3,0 0 0,0 0-2,0-2 2,0 2-1,0-1 1,2 2-1,0-3 1,1 1-5,-2 1-9,-1 0 14,2 0 7,-2 1 0,3 0-2,-1 1-5,1 1 2,2 0-2,-2 3 3,0-1-3,0 0 0,0 0 0,0 0 2,-1-2-2,-2 0 4,7-1-3,-6 0-2,-1-3-2,0-2 2,0 0 1,0 0 7,0 0 0,0 0 5,0 0 7,0 0-11,0 0 1,0 0-9,0 2 2,0-2-2,0 3-15,0 2 4,0 0 7,-1 4-1,-13 5-46,1-3-124,-5-4-82</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7:2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8243 11710 232,'0'0'7,"0"0"-5,0 0 8,0 0 39,0 0-41,0 0 2,88 37 18,-82-33-22,1 1-5,-3-1 10,3 1-10,1-2 28,1 6 4,-3-4-5,9 3-3,-3 0-25,3 4 21,2-1-21,-3-3-1,-3 1 1,2-1 2,-4 0-2,4 1-1,-3 0-5,-1-1 9,0 1-3,1 0 37,4 5-31,8 0-3,-1 3 14,3 1-15,1 1-4,-5-1 10,-1-3-14,2 0 6,-7-1 0,-3-1 7,3 3-7,-1-3-2,1 1-3,0-1 5,4 3 7,2-3-7,1 0 0,-2-1 0,0-2 3,-3 5-1,4-5 18,-6 2 14,5 0-17,-3-1-10,5-1-4,-2 1-2,0-3-1,0 4 0,3-3 0,-3 0 0,0 3 0,-2-6-1,-3 2 0,1-1-5,-1-1 10,2 1-8,-1-1 8,1 1-8,2 0 3,-4-3 1,2 3 0,1 1 1,-3-4-1,0 3-1,-4-3 1,-1-1 0,4 4-2,-3-2 2,4-1 2,0 1-2,3-1 0,-2-3 0,2 4 7,-1 1-7,1-2 1,2 0 0,-5 0-1,4 1 0,-4-3 5,2 5 0,1 0-5,-3-5 0,-1 3 2,-2-1-2,-3 1 0,3-2 0,0 2 8,0-1-1,2 1 17,1-1-20,-3 3-2,2-2-2,-1 4 1,-1 3-4,4-4 3,2 5 0,2 1 6,0-4-2,-2 2 3,-1-2 2,-6-4-6,-4-2 6,-1-3-4,-5 3 8,0-4-10,0 0 14,1 0-12,-1 0-4,0 0-1,0 0-8,3 0-24,-1 0-52,3 0-143</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2-17T08:10:45.4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363 726,'40'0,"1"80,-1 41,-40 0,40 0,-40-40,0-41,0 0,0 41,0-41,41 1,-1 39,-40-39,0-1,0 0</inkml:trace>
  <inkml:trace contextRef="#ctx0" brushRef="#br0" timeOffset="586.756">403 766,'121'0,"0"0,81 81,-41 40,41-1,40 42,0-41,-41-41,-80 1,40 40,-40-40,0-41,-40 41,-41-81,-80 0</inkml:trace>
  <inkml:trace contextRef="#ctx0" brushRef="#br0" timeOffset="-2351.4817">-1854 242,'40'0,"0"0,-40 80,41-39,-41-1,0 0,40 81,-40-80,0-1,0 81,40 0,1 80,-1-39,0-1,-40 41,40-122,-40 1,0 0,0-41,41 40,-1-80,-40 41,0-1,0 0</inkml:trace>
  <inkml:trace contextRef="#ctx0" brushRef="#br0" timeOffset="-1024.3237">-1250 201,'41'0,"-1"0,-40 81,40 40,1 0,-1 0,41 40,-1-80,-80 0,41 39,-1-39,-40 0,0 40,0-81,0 0,0 1,40-1,0 41,-40-41,41 41,-1-81,0 40,1-40,-1 0,-40 40,0 1,40-41,1 0,-1-41,-40-39,40 39,-40 1,0-41,0 41,0 0,0-1,0 1,0 0,-40-1,0 41,-1-40,41 0,-40 40,0-41,-1 41,1 0</inkml:trace>
  <inkml:trace contextRef="#ctx0" brushRef="#br0" timeOffset="-7288.2537">0 201,'121'0,"-81"0,41 0,-41 0,1 0,-1 0,41-40,-41 40,0 0,1 0,-1 0,41-40,-41 40,0 0,1 0,39-40,-39-1,-1 41,0 0,0-40,1 40</inkml:trace>
  <inkml:trace contextRef="#ctx0" brushRef="#br0" timeOffset="-6343.8184">484 403,'40'0,"1"0,-1 0,41 0,-41 0,0-40,1 40,39-41,-39 1,-1 0,0 40,0 0,1-41,-1 41,41-80,-1 40,1 40,0-41,-1 1,1 0,0-1,39 1,-79 40,-1 0</inkml:trace>
  <inkml:trace contextRef="#ctx0" brushRef="#br0" timeOffset="1097.7193">2218 847,'0'80,"0"1,40-1,-40 1,40 0,1-1,-1 1,-40 0,0-41,0 0,40 41,-40-41,0 1,41-1,-41 41,40-41,41 40,-41 41</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4:14.866"/>
    </inkml:context>
    <inkml:brush xml:id="br0">
      <inkml:brushProperty name="width" value="0.05292" units="cm"/>
      <inkml:brushProperty name="height" value="0.05292" units="cm"/>
      <inkml:brushProperty name="color" value="#FF0000"/>
    </inkml:brush>
  </inkml:definitions>
  <inkml:trace contextRef="#ctx0" brushRef="#br0">6847 5691 20,'0'0'8,"0"0"0,0 0 17,0 0 6,0 0-16,0 0-5,0 0-5,0 0 3,-2 0 10,1 0 4,-1 0-7,1 0-2,-1 0 9,2 0-11,-3 0 10,3-4-4,0-1 12,0 1-8,0 0-21,0 0 0,0 0 2,0-2-2,8 2 2,-1-1-2,1 3 3,5-1-3,1 1-3,2 1-2,-1 1 5,1 0-3,-2 0 3,2 0 0,-4 0 0,-2 0-7,-2 0-5,-4 0 4,2 3 6,-2 0 2,4 1 7,-2 2-5,0-4-2,0 3 0,0-5-1,3 4 2,-2-1-1,1-2 4,5 0-2,-4-1-2,2 0-1,1 0 1,3 0 5,1 0-5,-1 0 3,4 0-3,-4 0 12,0 0-12,-1-1-9,-3-2 9,0 0 6,-2 1-2,1-1-4,1 0-1,-1 0-4,3 0 10,-2 0-4,1-2-1,-2 5-2,2-3 2,3 1 9,-1 1-9,2 1-1,-1 0 1,3 0 4,0 0-1,1 0-3,2 0 0,-5 0 0,4 0-9,-2 0 8,0 3-2,-1 0 5,0 2-8,-1 0 10,-1 0-8,2 0 4,-1 2 0,0-1 0,4 0 0,1 0 2,3-2 0,-1 0 2,3 1-4,-2-5-5,3 0 5,-2 0-1,-1 0 3,-6 0-5,0 0-2,-6-2 5,-2 0 0,-3-1-21,1 2 21,7-2 7,1-2-6,8-1 4,6-2-5,1-3 0,4 2-1,-4-1-10,-1 3 11,-6-1 11,-4 5-11,-5-2 10,0 4-7,-3-2-1,-1 1 2,-1 2-4,4 0 0,-1 0 0,2 0-2,4 0 0,-1 0 2,3 0-1,1 5 4,0-1-6,0 1 2,0 2 1,-1-3 7,0 0-6,1 1 5,-1-5-4,-3 2-1,0-2-1,1 0 0,-4 0-1,3 0 1,0 0 3,1 0-2,2 0-1,-1 0 2,2 0 2,5 0 4,-2 0-7,2 0 0,2-2 1,0-1-1,4 0 0,-4-3-1,6 1 0,-1 0 26,-2 1-17,4 1 14,-5 0 5,0 1-23,1-1 10,2 1-3,0 2-7,-2 0-3,-2 0-4,-2 0-3,-3 7-9,-1 2 13,-2-3 1,-2 3-2,-4-1 4,2 0-7,-3-4 10,0 1-4,1-3-1,-5 0 2,1-1-2,-2-1-4,1 0 3,2 0 1,-1 0 5,2 0 4,0 0-3,-2-3-2,0-2-3,-1 2 8,0-1-3,1-3 4,3 2-10,-2 0 3,1-2-1,1 2-1,0 1 3,-3 1-2,0-2-2,0 2 0,1 1 0,5 2 0,1 0-5,5 0 4,0 0 0,-2 0-3,-2 0 4,-2 0 0,-2 0 0,-1 0-1,-3 2 1,1-2 11,-4 0-11,-1 0-3,0 0 3,0 0 2,3 0 2,2 0-4,1 0 6,1 0-6,2 0 1,4 0-4,-1 0 4,4 0-1,1 0 8,0 0 1,-1 0-4,0 0-1,-2 0-4,-1 0 0,-4 0 0,-7 0 5,-2 0-2,-2 0-6,-2 0 6,6 0-2,-1 0-1,2 0 0,4-2 0,-2 1 0,3-1 0,-2 2 0,2-1-4,-2-1 4,-1 1 0,-1 0-4,0-1 8,0 2-4,5-4 9,-5 3-9,2-1 0,1 0 2,0 2 4,3-2 2,-1 2 1,6-1 0,3 1-4,0 0 3,0 0-6,2 0-1,-6 0 9,0 0-7,-8 0-3,-3 0 2,-8 0 1,1 0-3,-4 0-1,0 0-13,0 0-103,-22-2-312</inkml:trace>
  <inkml:trace contextRef="#ctx0" brushRef="#br0" timeOffset="51006.837">4269 9157 73,'0'0'13,"0"0"-1,0 0 26,0 0 1,0 0-21,0 0-16,0 0 0,0 0-1,0 0-1,0 0 1,0 0 0,0 0 0,0 0-1,0 0 2,-2 0-2,2 0 4,0 0 8,0 0 1,0 0 5,0 0-6,0 0 2,0 0-10,0 0-4,0 0 0,0 0 1,0 0 1,0 0 1,0 0-1,0 0 10,0 0 3,0 0 9,0 0-4,0 0-8,0 0-6,0 0 0,-2 0 6,-3 0-3,-1 0-3,-1 0 0,2 0 2,0 0 2,0-2 17,-3 1-19,0-2-1,5 1 3,-5 1 0,5-2-4,-3 1 0,-4-3-5,5 2 1,-1 0-2,2 0 4,-2 2 3,-3-1 12,3-1 8,-3-2-23,1 2-1,1-1 3,1 2 1,2-1 6,-1-1-6,-1 1 0,-1 0-7,-5 0 1,4 0-1,-5-2 0,4 2 0,-1 1 1,0 0 0,2 0-1,0-1 2,-1 2-2,0-2 2,-1-1-3,-1 4 1,-5-3-1,4 0 1,-3 0 1,0-2-1,-3 0-1,2-1 1,-4 2 2,4-3-1,-2 2-1,2 0 0,4-2 0,-6 3 0,9 2 0,-2-2 0,-3 0 1,3 1-1,-1 2 0,2-1 0,-1-1 1,-2 0-1,2-2 7,1 2-3,-3-2 2,2 1 5,-4-4-11,0 1 2,-4 2 1,0-2 3,1 2-5,-2 1 1,4 1 1,-2-2-2,4 0 1,1 3-1,0-2 2,-4 0 1,2-3 4,-3 1-4,2-1 6,0-2 8,4 3-3,-4 0-7,6-2 2,0 2 9,-5-3-14,3 1-5,-3-2 0,2 3 2,-4 0-2,4 0 1,-5-1-1,3 3 0,-1-1 2,0 0-2,2-1 0,5 2 0,0 0 0,-3-2 3,0 2-2,0-2-1,-1 0 1,-5-3-2,4 2 2,-4-3-1,-1 2 1,4-2 1,-1 0 2,-2-2-3,3 3 1,-3-3-2,3 2 7,-3 1-7,1-2 3,3 5 0,-2-3-1,4 2-2,-1-1 7,2 3-7,2 0 2,3-1 1,-3 4 5,3-1-5,0-1-3,0-3 1,-2 2 2,-3-2 0,0 1-6,-2-1 7,1 3-8,0-1 8,-3-2-3,-2 0-1,1 0 1,-2 3-1,3-1 0,5 2 1,-2-1 0,0 0-1,0 2 0,-1-1 0,-3-1 0,8 1 0,-3 0 0,0-2 3,3 1-2,-1-2 1,-3 0-1,3-1-1,-1 2 0,-1-2 2,-2-1 0,-1 1-2,-2 0 0,5 3 0,0 1 2,2 1-2,0 0 0,1 1 0,4 1 1,1 1-1,1 0 0,0 0 0,2 0-1,0 0-6,0 0-37,0 6-108,0 11-17,17-3-77</inkml:trace>
  <inkml:trace contextRef="#ctx0" brushRef="#br0" timeOffset="66621.4417">10759 9049 7,'0'0'6,"0"0"0,0 0 4,0 0 14,0 0 40,0 0-2,-2 0-10,2 0 0,0 0-7,0 0-13,0 0 4,0 0 2,0 0-7,19 0-28,10-3 34,14 2-17,7 1-10,2 0-9,3 0 1,-1 0-1,-1 1-2,-5 2 2,-2-1-4,-4 0 6,0-2-1,7 0-1,5 0 1,1 0 5,1 0 0,-1-7 3,-2 1 2,1 2-7,5-3-1,-2 0 3,0 0 0,-2 2 1,-7-1-6,-6 2-1,-9 1-1,-4 0 1,-2 1-1,0-1 6,1 1-5,5 1-1,6 1 0,4-2 0,5 1 1,4-1 0,-3 2-1,-2-3 0,-3-2 0,-6 4 0,-4-1 0,-3 1-1,-2 1 0,0 0-1,1-2-2,3 1 4,0-1 1,0 2 3,0 0-1,-2-3 3,2 3-6,-3 0 4,-2 0 0,-1 0 1,-5 0-3,-4 0-1,-6 0 1,-6 0-2,-2 0 0,-2 0 0,-2 0 0,1 0-2,4 0 2,-2 0 3,0 0-2,4 0-2,-1 0 2,0 0-1,0 0 5,-3 0-3,-2 0-2,-1 0 1,0 0 0,0 0 5,0 0-1,0 0-5,0 0 3,0 0-2,2 0 3,-1 0-2,2 0-2,0 0 0,1 0 4,-3 0-4,-1 0 4,2 0 0,-1 0 1,1 0 2,5-4-3,-1 0-2,3 1-2,4 0 1,-2 0-1,-2 1 0,-5 0 0,-2 2 0,-2 0 0,0 0-7,0 0 3,0 0 1,0 0 0,0 0 1,0 0 0,0 0 1,0 0 0,0 0-2,0 0-2,0 0 2,0 4-1,0 5 3,0 2 1,0 3-1,0 6 1,0 4 0,0 7 2,0 5-3,0 3 1,0 2 0,1 0 0,2 1 1,1-1-1,0-3 0,0 1 0,-1 0 0,-2-1 1,-1-1 2,0-3-3,0 1 0,0-4 1,-3 0 0,-3 0-1,2 2 0,-3 0 0,2 0 1,2-2 0,0-1-1,2-1 3,-1 0-3,2-1 0,0-1 1,0-1-1,0 1-1,0 0 1,0-2 0,0 1 0,0 0 0,0 4 1,-1 1 0,-2 3-1,1-2-1,1 1 1,-1-1 3,2-1-3,0-2 0,0 4 1,0 2-1,5 1-2,4 2 2,3-1 3,-1-2-1,-1-9-2,-4-5-3,-3-9 3,-2-4 0,-1-5 0,0-3 4,0 2-4,0-2-4,0 3 4,0-1-1,0 5 1,0 1 6,0 1 0,0-1 0,3 1-6,-2 2 3,2-3 4,0 3-6,0 0 4,0-1-5,-1 5-1,-2 3 1,0 2-26,-10-11-206</inkml:trace>
  <inkml:trace contextRef="#ctx0" brushRef="#br0" timeOffset="68279.1239">10612 11032 32,'0'0'62,"0"0"-45,0 0-8,0 0-6,0 0-2,0 0 4,9-5-4,-9 5 11,0 0 2,0 0 11,0 0-7,0 0 0,0 0 3,0 0 3,0-2 9,0 2-9,0 0 2,0-2 3,0 2-9,0-2-6,0-1-9,0 3 3,0 0 3,0 0-9,0 0-1,0 0-1,0 0-1,0 0 0,0 0-2,0 0-18,7 0 9,5 0 10,5 0 2,6 0 25,1 3-9,4-1-6,2 0 6,3 0-5,6-1 4,2 0-4,4-1 6,1 0-6,-1 0-10,0 0 2,-5 0 1,-1 0 1,-1 0 0,-2 0 1,3 0 2,2 0-8,5 0 0,7 0-1,1 0 1,1 0-2,1 0 0,-1 0 2,0 0 2,6 0-2,0 0 3,3-1-3,0-6 1,-1 1 0,-5 2 4,-1-1-4,-9 4-1,-7-1 7,-8 0 1,-8 2 3,-5-3 0,-4 0 5,1 0-4,2 0 2,2 0-11,2 3-3,1-1 0,4 1 0,-3 0 0,5 0 0,-2 0 0,-1 0 2,1 0 0,-2 0-2,-1 0 4,-1 0-4,0-3 1,0 0 0,2-1 12,3-2 2,-2 2 1,1-1-5,1 0 8,-1 3-14,0-3 4,-1 1-1,-2 0 4,1 0-12,-4 1 9,1-2 1,-1 3-5,-1 1 1,-5-2 1,3 1-7,-1 1 4,5 1-1,1-1 0,-2 1 0,-2-1-3,-6-2 2,-6 3-1,-1-3 5,-2 2 4,-1 1 8,-2-1-6,-1 1 5,0-1 3,-1 1-1,4-2 0,-1-1-11,3 1 0,0-2-4,-2 1-1,2 2-1,-5 0 0,1 1 0,-1 0-1,1-1 0,-2 1-1,0 0 2,0 0 5,0 0-2,0 0 0,0 0-5,0 0-9,0 0-11,0 0-60,-9 0-96,-18 0-194</inkml:trace>
  <inkml:trace contextRef="#ctx0" brushRef="#br0" timeOffset="107051.154">4523 8930 1,'0'0'24,"0"0"-13,0 0-4,0 0 10,0 0 9,0 0-13,-11 0-7,5 0 0,3 0 1,-2 0-3,3 0 11,-1 0 3,2 0-6,1 0-7,0 0 7,0 0 8,0 0 7,0-2-13,0-3-10,0 0-3,8 0-1,7-2 13,3 1-13,2 0-5,2 1 5,0 0 2,-1 1-2,-1 1-4,-1 3 4,-8 0-1,3 0-2,-5 0-8,-2 0 9,4 0-5,-5 1 7,2 4-2,1 1 1,1-1 1,2 1 0,0 0 1,4 2 1,-2-2 1,4 4-2,-5-5 0,-1 0-1,0 2 1,-3-7 0,0 2-1,-2-2 0,1 0 0,2 0 6,1 0 5,-1 0-4,3 0-4,-2-2 5,4-1-3,-2-2 1,2 1-6,5-1 2,-2-2-1,5 2-1,0 0 1,-1 0 12,0 0-13,-2 3 0,0-1-1,0 0 4,-2 1-6,1 2 3,1 0 0,-2 0-5,4 0 3,0 0 2,0 0-2,3 1 3,-3 2-1,3 3 0,-5-3-1,5 2 1,-4-1 0,2-2 4,-1 0 0,-1-1 0,1 1-1,-1-2-2,0 0 5,1 0-6,3 0 0,1-3 4,-4-2 3,5-1-5,-3-1 2,3 0-3,-6 2 0,7-1 2,-4 0-3,1 1 0,1 0 1,-3 1-1,-3-1-3,1 4 3,-5 1 0,-2 0-1,-1 0 1,-3 0-3,4 0 1,1 0 2,7 0 0,1 0 2,4 4-2,8 1 7,-2-2-7,6 3 0,-5 0 0,0-1 0,-2 0 0,-4-1 0,-2-1 0,-7-1 0,-6-2 2,-5 0-1,-1 0 9,5 0 6,2 0-5,6-2 1,4-2-3,3 1-3,4 1-2,-1-3-4,6 1 0,0-1 0,1-1 1,0 1 0,-1 1-1,-5 1 3,-2-2-3,-5 0 3,-3 2 0,1-1-3,-2 3 0,-2-2-2,5 3 2,1-1 0,-1 1 3,3 0 3,-1 0-6,-1 0 1,-1 0 0,-4 0 1,-1 3-2,-3-1-6,0 1 5,-3 0 1,3-1 4,1 0-2,2 0-1,2-1 3,2-1-3,0 0 0,3 0 3,-3 0-4,3 0 0,0 0 1,-1 0 10,0 0-3,-5 0-6,2 0 3,-3 0-4,1 0-2,-1 0-1,-1 4-1,4 3-11,-2 1 13,-1-2 0,0 2 1,4-1 3,1 0-2,4-1 1,-1 1-2,1-3 2,-2-1-2,-1 0 4,-1-1-4,-2-2 0,-1 0 5,-3 0-1,1 0-3,-2-3 3,2-2-3,3-4 21,2 1-15,2 1-6,3 0-1,2-1 3,4 2-6,-1 0 3,-2 0-1,-1 1 1,-4 2 1,-4-1-1,-1 3-1,-3 1 0,-2 0 0,8 0 2,-3 0 1,7 0-2,4 3 3,-1 4-2,3-1 1,-2 0 0,-1 0-2,-3 0 0,-2-1 0,-4 2 0,2-2 0,-6 0 1,0-2 0,2-1-1,0 0 0,4-2 0,1 0 2,3 0-1,1 0 1,0 0-1,0 0 0,2-2-1,0 0 0,1-1 0,-4 3 0,3-2 0,-4 2-1,-3 0-4,-1 0 4,-2 0 0,0 0 0,-2 0 1,6 2-3,2 1 4,4-1-2,5 0 2,0-2-2,5 0 2,-3 0-3,-4 0 3,-1 0-2,-3 0 0,-5 0 1,-7 0 1,0-4 0,-4-2 3,2 1-3,3 0 7,-1 1-7,3 1 2,1 3-3,1 0 1,4 0 1,1 0-2,0 0 1,2 0-3,-3 0 4,3 0-4,-5 0-1,0 0 3,-3 0 2,1-2-1,-2 1 3,-3-1-4,0 1 7,-2-1-1,-2 2-2,-2 0-1,0 0-3,-2 0 3,1 0-3,1 0 4,0 0-4,2 0 1,0 0-1,-1 0-3,2 0 3,1 0 2,-1 3-2,3-1 0,-3-1 1,5-1-1,-2 0 0,-1 0 0,3 0 0,-2 0 1,1 0 5,-3 0-5,2-3 1,-1-1 8,-4-3-6,3 3 3,-2-1-4,-2 4-2,-1 1-1,-3 0 0,0 0-11,4 1 1,0 13-10,4 0 20,2 3 0,1-2 3,4-2-3,-2-4 6,0-2-6,1-7 0,-7 0 10,-3 0-10,-8 0 4,-4-8-4,-4-11-167</inkml:trace>
  <inkml:trace contextRef="#ctx0" brushRef="#br0" timeOffset="233503.0475">4371 9503 39,'0'0'55,"0"0"-21,0 0-1,0 0-6,0 0 3,0 0-1,0 0-8,0 0-12,-2-12 1,0 12-1,2-2 2,0 2 6,0 0-5,0-3-10,0 1 0,0 0 0,0 1-2,0 1 0,0 0-6,0 0 1,0-2 5,0 2-3,6 0 3,5 0 4,4 0-4,0 0 0,0 0-1,3 2 1,-3 6-1,1 4-2,-2 1 2,0 1-1,-2 0-2,2 3 3,-4 0 0,1 0 1,-1 0 1,-5 0-1,7 2 0,-4-2 0,0 0 0,-2 0 0,-2-3 0,1 1 0,-2 2 0,4-3 0,-2-2 1,1 1 2,0-2-2,4 0-1,0-2 1,-2-1-1,1 1 1,0-4 0,-4 1 2,2-3-3,-5 0 3,3 1-3,1-1 0,-3 1 1,4-1-1,4 4-1,2-1-1,1-2 2,7 3 3,1-2-1,-1 2 0,3 1-1,-2-1-1,-4 0 1,0 5-1,-3-2 0,1 2 0,-2 2-1,1 0 0,-3 2-3,-2-2 4,1 1 0,-5-1 0,1 3 0,0-3 2,1 1-2,1 0 1,1-1-1,1 3 0,-1-2 0,2 0 0,2 2 1,3 2-1,-4-4 1,3 1-2,-3-2 2,-2-3-2,2 3 1,-1-1 0,1 0 0,1 0 0,8-2 0,0-3 4,4 2-4,1-2 1,5 0-1,3-3 1,-8-1 2,3-1-1,-5-1-2,-1-2 0,-4 0 2,-1 0-2,-3 0 2,-4 0-2,1 0 0,-4 1 0,2 1-1,-1 3-1,0 1 2,3 3 0,0 3 2,1 1-2,5 3 1,0 1 1,-1 2-2,0-1 2,-2 2-2,1-2 1,-4-1-1,-2-1-1,1-3 0,-6 1 1,0 1 0,2-2 0,-2 0 0,2-2 0,5 3 1,-2 0 7,4 0-2,0-1-3,5-1-1,0 0 6,8-1 0,4 0-6,-1-2 10,5 1-2,-5-3-5,-1-1-4,-5-2 5,-4-1-6,-6-2 9,-2 0-3,-2 1-4,2-2 9,-2 0 5,1 0-2,-2 1-8,4 0-2,0 1-4,-3 1 0,-2 2 0,1 1-7,-2 3-1,-1 0 3,-1 3 5,1 1 3,-2 1-3,4 2 0,-3-2 0,-1 2 3,0-4-3,0 0 0,-1 1 1,1-3 1,-2-1-2,6 1 1,0 0-1,0-1 0,3 1 1,7-1 0,3 3 3,5 0-2,1-2-1,2 0-1,0-1-7,-3-4 7,-1 1 12,-4-2-11,-6-2 3,-1 1-4,-5-3 0,1 4-2,-2-3 1,1 2 2,1 1-2,-1 1 0,1 3-2,4 1 0,-3 2 3,0 2-4,-2-1 1,-1 4 3,0 1 0,-2 0-2,1 1 2,-4-3 0,-1-1 0,-1-5-7,-1-1 1,-1 0 2,0-1 3,0-2 1,0 0-1,3-1 1,0 0 1,6-1-1,2-1 0,6 1 0,7 0 6,6 0-5,3 1 5,3-1-6,0 1 2,-2-1-2,2 1 0,-2 1 2,-10 0 0,-3-2 0,-9 1 0,-4-2-2,-3 1-2,-2 0-2,0-1-2,-1 1 2,2 3-4,-1 2 7,3 1 1,-2 1-1,1-1 2,-2 4 0,3 2 0,-3-1-1,0-2 2,4 1-2,-1-2 2,-1-1-2,-2-2 0,0-1 0,0-3 0,0 1 1,1 0-2,3 0 2,3-1-1,3 4 2,3-2-1,4 0 2,-2 1-2,1-2 0,-1 0-1,-2-1-3,-5-1 0,4-3 2,-5 0 1,2 0-2,0 0 4,0 0-4,1 0 6,-1 0-4,2 0 0,-1 0-2,-1 0 2,3 0 0,-3 4-1,-2 0-4,-2 0 5,-2-3-2,-3 4-1,-2-4-4,-1 2 1,0 1 6,2 1 0,-1-2 2,-1 5-2,2-2 1,-2 0 1,0-1 4,0-1-2,0-1-2,0 1 5,0 1-7,0 0 6,4 0-6,-2 2 3,1-1-3,-2 0 2,4 2-2,2-3 0,2 1 0,6 3 7,6 0-6,0-1 7,3-1-8,1-1 11,5 0-8,0-1 10,-1-1-1,3-1-8,-1 1 18,2-4-11,0 0 8,-8 0 3,-4 0 9,-9 0-9,-9 0-12,2 0-5,-4 0 3,-1 0-3,0 0-4,0 0-1,0 0-8,0 0-35,0 0-124,-8 3-63</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7:46.05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9 130 212,'0'0'322,"0"0"-290,0 0 11,0 0 27,0 0-22,0 0-31,-6-9-3,6 7-9,1 0 15,18-1-19,8 0 0,6-3 0,12 5-1,5-3 2,4 1-2,9-1 0,2 2 1,1-1-1,9-1 0,2-1 0,-1 5-4,3-8-5,1 0 0,-4 1-2,2-3-1,-9 1-35,-4 3 24,-16-2 13,-9 0-9,-20 4 19,-7 0 0,-13 2 0,0-1-1,0 2 2,0 1 10,-5 0-10,-9 0-2,-5 0-5,0 0-2,-8 1 3,-1 8-10,-13 3-67,-5 0-390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7:46.48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0 155 371,'0'0'264,"0"0"-236,0 0-3,0 0 24,0 0-3,0 0-36,35-6-7,-5 2 15,6-3 21,13 0-4,10 1-20,15 1-1,11 1-9,13 3 4,2-5-1,6 1-4,0 2 0,-5-4 0,-11-1-4,-13-1 1,-15-4 0,-16 1-1,-14 0 0,-9-1 4,-4 3-4,-1 1 1,-3 2-3,0 6 0,0 1-6,-8 0-36,-7 0-93,0 5-65</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7:45.60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141 0 327,'0'0'131,"0"0"-130,0 0-1,0 0-27,0 0 22,0 0 4,0 0-3,-57 0 4,44 0 0,-1 0-1,0 0-3,0 0 3,-1 0 0,1 0-44</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45:02.015"/>
    </inkml:context>
    <inkml:brush xml:id="br0">
      <inkml:brushProperty name="width" value="0.05292" units="cm"/>
      <inkml:brushProperty name="height" value="0.05292" units="cm"/>
      <inkml:brushProperty name="color" value="#FF0000"/>
    </inkml:brush>
  </inkml:definitions>
  <inkml:trace contextRef="#ctx0" brushRef="#br0">5076 11397 154,'0'0'188,"0"0"-160,0 0 84,0 0-69,0 0-12,0 0-13,-16-21-13,16 21-5,0 0-2,0 0 0,-2 12-10,-1 11 12,0 9 3,0 5-3,0 2 6,2-3 2,1-1 2,0-3-10,0-6 9,0-3 0,0-6-6,0-9 0,0-2-3,0-6 3,0 0 1,0 0 0,0 0 9,0 0 13,0 0 27,0-4-3,0-12-17,3-2-33,1-6 0,2-3 0,3-2 1,0-2-1,3 1 0,-1 1 0,-4 7 7,-1 4-5,-2 7-1,0 4-2,0 4-17,2 1 5,0 1 12,1 1-1,0 0 1,3 0-2,3 4-5,-1 13 0,1 5 2,-2 8 6,-2 1 0,0-1 2,-6-4-2,-3-3 0,0-6-2,0-5 2,0-6 0,0-4 5,0-2-4,0 0 5,0 0 0,0 0-3,0-2 12,0-14-12,1-6-3,5-3-6,3 0 4,3 4-8,0-1 1,4-2 5,-2 4 3,2 2 1,-2 2 0,2 2-2,-1 4-23,3 2 14,-3 2 8,0 2 1,-3 1 4,0 3-4,-1 0 2,-1 0 0,-3 0-11,0 4 9,-1 5-2,-1 6 2,-4 6 2,1 5 4,-2 5-3,0 2 1,-2-1 0,-7-1-2,-2-2 4,0-4-2,6-4-1,2-8 4,2-4-4,1-6 4,0-3-4,9 0-1,40 0 0,25-12-8,30-17-281</inkml:trace>
  <inkml:trace contextRef="#ctx0" brushRef="#br0" timeOffset="187424.8523">6581 11417 0,'0'0'1,"0"0"1,0 0-2,0 0 2,0 0 4,0 0 11,12 14 28,-12-12-8,0-2-2,0 0 11,0 0 11,0 0-5,0 0-25,0 1-16,-3 0 8,-4-1-13,2 0 12,2 0 11,0 0 24,0 0 9,0-1-14,3-3-20,0-1 0,0-1-21,0 1-7,0-1 0,9 1 6,3 2-6,1 1 0,3 2 0,-3 0-6,-1 0 5,-2 9-2,-2 2 1,-5 2 2,0 0-5,-3 4 4,0 2-2,-6 1 2,-9-3 1,1 0-2,0-4 2,3-3-2,5-3 1,3-4 1,1-1-2,1-2-3,1 3-15,0 0-9,3 2-11,14 1 40,5 3 1,2 1-1,-2 0 5,-7 0-5,-3 0 0,-6 1-1,-6-2 1,0 3 1,-8 0-1,-11 2 2,-5-3 13,-1 0-10,3 0 9,6-1-6,6 0-7,4-1-1,3 0-1,3 0-1,0-2-11,0 4 13,0 2-2,10 2 1,1 4 1,3 3 3,-1 4-1,-4 4 1,-5-2-2,-4 3 0,0-5 0,0-5 4,0-4-4,-1-5-1,-1-4 1,1-2 3,1-6-2,0 0-2,0 0 8,3 0-3,21-3 15,12-8-13,5 2-7,1 2-16,-5 4-85,-5 2-185</inkml:trace>
  <inkml:trace contextRef="#ctx0" brushRef="#br0" timeOffset="191911.8913">7157 12147 225,'0'0'113,"0"0"-101,0 0 1,0 0 1,0 0 7,0 0 7,27 1 45,-5-1 7,-4 0-37,-3 0-29,-3 0-12,-2 2-2,-2-1-1,1 2-2,-2 0-4,0 0-18,-5 2-102,-2-5-193</inkml:trace>
  <inkml:trace contextRef="#ctx0" brushRef="#br0" timeOffset="223847.3959">8220 12075 82,'0'0'10,"0"0"1,0 0 8,0 0-5,0 0 9,0 0 24,-3-7 17,3 4-27,0-1 1,0-3-30,0 1 8,0 0 7,0 3-7,0-1-2,0 1 4,0-1-5,0 1 1,0-4-3,0 0-7,3 1-4,3-2 0,4 2-2,4 4-13,5-1 12,8 3 3,6 0 0,-2 0-2,3 0 4,-5 0-2,-4 1 0,-7 6-2,-5 0-2,-5 0-6,-5 2-2,-3 0 1,0 4 7,-3 3 4,-15 4 4,0 1 3,-4 0-1,1-1-2,1-2-2,-2-1-1,-2-2 3,3-4-1,-3-2 3,1-3 4,-1-3 11,0-3-1,6 0 11,0 0 4,3 0-13,-3 0-22,6-5 1,0 3-2,5-1 1,1 1-7,3 2-11,3 0-74,0 0-74,0 0-129</inkml:trace>
  <inkml:trace contextRef="#ctx0" brushRef="#br0" timeOffset="191659.2539">7154 12032 286,'0'0'63,"0"0"-25,0 0 25,0 0-7,0 0-17,0 0-29,-2 0-7,2 0-2,5 0 3,4 0 14,0 0-5,-2 0-7,-4 0-6,-3 0-5,2 0-18,-2 0-130,0 0-109</inkml:trace>
  <inkml:trace contextRef="#ctx0" brushRef="#br0" timeOffset="192771.9643">7656 12438 248,'0'0'28,"0"0"27,0 0-21,0 0 5,0 0-34,0 0 1,0-15-12,0 15 3,0 0-1,0 0 4,0 0 2,0 0 4,0 0 7,0 0 5,-1-1 27,-1-7 3,-2-5-48,3-13-169</inkml:trace>
  <inkml:trace contextRef="#ctx0" brushRef="#br0" timeOffset="191270.4889">6701 12383 233,'0'0'27,"0"0"0,0 0 13,0 0-4,0 0 8,0 0 5,0 0 8,1 0-17,18 0-28,10-3 13,5-5-13,3 2-6,-2 3-4,-7-1-1,-3 4-1,-7 0-1,-4 0-3,-8 0-12,-6 0-71,0 0-133</inkml:trace>
  <inkml:trace contextRef="#ctx0" brushRef="#br0" timeOffset="190989.9459">6701 12257 182,'0'0'25,"0"0"-22,0 0-1,0 0-2,0 0 0,0 0-2,0 0-2,0 0-3,0-2-7,0 2 9,0 0 5,0 0 4,0 0-1,0 0 7,0 0 1,0 0 7,0 0-2,0 0-2,0 0-3,0 0-1,0 0-5,0 0-5,0 0 1,-2 0 5,-1 0 0,-2 0-5,5 0 4,0 0 2,0 0 8,0 0 9,0 0 20,0 0-29,15 0-5,17 0 14,9-3-8,4-2-5,-5 2-5,-10 0-3,-13 2-3,-8 1-13,-9 0-37,0 0-49,-15 7 2,-9 1 2</inkml:trace>
  <inkml:trace contextRef="#ctx0" brushRef="#br0" timeOffset="223022.7956">8183 12011 151,'0'0'37,"0"0"-12,0 0 18,0 0-18,0 0 3,0 0-19,0 0-8,0-14 0,0 14 6,0 0 2,0 0 1,0 0-10,0 0 0,0 13-4,0 12 4,0 12 8,0 8 34,0 6 0,0 2-18,0 2-1,0-6-8,0-3-2,0-5-6,0-6-3,0-5-3,0-9-1,0-7 0,0-3-18,0-4-50,0-7-65,3 0-137</inkml:trace>
  <inkml:trace contextRef="#ctx0" brushRef="#br0" timeOffset="192440.3553">7545 11996 34,'0'0'36,"0"0"-34,0 0-4,0 0 6,0 0 3,0 0 23,-23-56 4,20 46-1,2 1 7,-1 2 22,2 1-25,0 2-12,0 1 8,0-1-33,8 1-7,11-2 4,3 5 0,1 0 1,2 0 4,2 0 1,-5 0-3,-6 0-1,-5 5-4,-5 4 3,-4-1-5,-2 2 0,0 2 0,-6 5 7,-12 0 9,-2 5-7,-3 0 15,0 1-12,0 1 7,3-2-5,1-1-7,4-1 1,6-3 0,6-5-1,3-4-2,0-3-3,1 0 3,19-2 2,6-1 9,9-2-9,4 0-5,-3 0-9,-8 0-132</inkml:trace>
  <inkml:trace contextRef="#ctx0" brushRef="#br0" timeOffset="160683.0313">8672 11923 92,'0'0'24,"0"0"17,0 0 28,0 0-24,0 0-31,0 0-7,58 24-3,-42-18-4,-2 3 0,2 2-2,2 2-28,3-1-108</inkml:trace>
  <inkml:trace contextRef="#ctx0" brushRef="#br0" timeOffset="160900.3871">9246 12279 160,'0'0'1,"0"0"4,0 0 11,0 0 20,0 0-21,0 0-12,69 33-3,-46-23-12,3 4-98</inkml:trace>
  <inkml:trace contextRef="#ctx0" brushRef="#br0" timeOffset="163364.8038">10186 12209 187,'0'0'87,"0"0"-86,0 0 18,0 0 40,0 0 25,0 0-60,86 2 13,-54 3 5,-1 0-10,-4 1 4,-8-3-16,-2 0-16,-13-1-4,-4 1-2,0-1-66,-11-2-243</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8:04.38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28 85 320,'0'0'80,"0"0"32,0 0-22,0 0-20,0 0-45,0 0-10,0 0-13,0 0-2,-30-16-7,30 16 7,0 0-1,2 0-1,-2 0 1,0 0 1,5 0 3,12 0 2,12 0-2,18-8-1,16 2 6,21-2-7,15 1-1,30 1 0,21-6 8,19 4 5,9-1-3,-4 5 17,-19 3-27,-16 1 0,-28 0-14,-29 0-28,-30 0-56,-28 0-405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8:04.76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69 561,'0'0'32,"0"0"-29,0 0-3,0 0 3,0 0 13,0 0 7,167 23-8,-88-23 13,18 0-7,10-6 8,15-7 4,12-2-9,5-4 5,-6 9 10,-24-2-29,-31 3-6,-33 7-3,-30 0-2,-15-1-1,0 3-1,-10 0-11,-9 0-6,-1 0-6,4 5-45,-2 3-163</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49:41.127"/>
    </inkml:context>
    <inkml:brush xml:id="br0">
      <inkml:brushProperty name="width" value="0.06667" units="cm"/>
      <inkml:brushProperty name="height" value="0.06667" units="cm"/>
      <inkml:brushProperty name="fitToCurve" value="1"/>
    </inkml:brush>
  </inkml:definitions>
  <inkml:trace contextRef="#ctx0" brushRef="#br0">66 1069 580,'0'0'48,"0"0"-40,0 0 9,0 0 52,0 0-14,0 0-34,21 122 10,-21-92-7,0 12 4,0 5 26,0 8-41,-19 0-1,-2 0 9,-5-3-10,3-10 12,0-2-16,4-7-3,5-8 3,1-5-7,7-6 0,2-3 1,3 1 3,-2-1-4,1-3 0,-1 2 1,1-6-1,2-2 0,0 0 0,0-2 6,0 0-4,0 0 4,0 0-6,0 0 6,0 0 3,0 0-9,0 0 0,0 2 12,10-2-5,6 0 6,6 0-12,5 0 4,3 0-4,9 0-1,-1 0 0,13 0 4,-1 0-1,6 0-3,-3-4 0,7 1 4,0 0-4,4-1 0,2 0 0,2 2-2,-2 2 4,2-1-2,-3-4 0,-5 1 2,-1-1-5,-1 1 3,2-3-1,-3 6-2,2-3-5,1 4 8,1 0 0,9 0 1,-4 0-1,-1 0 0,-7 0 0,-5 0-2,-8 0-1,-7 0 3,-1 0 0,-6 0 5,-2 0-8,-2 0 3,3 0 0,6 0-5,10 0 8,6 4-3,3-1 0,1 5 3,-4-2-8,-2 3 5,-5-1 0,-6-1-2,-4-3 4,-10-2-2,0-2 0,-4 0 2,3 0-2,1 0 0,3 0 0,-2 0-4,1-10 0,-1 0-2,3 2-5,-2-3-1,-2 4 12,2 0-3,-5 2 3,-8 1 9,0 1-9,-4 2 8,3-2 5,-4-1-9,5 0 7,-3 0-4,2 1-6,-2 1 5,-3 0 0,-3 2-4,-5 0 6,0-3-6,0 3 8,0-1-10,0-3-6,-22-3-53,-13-4-134,-9-8-316</inkml:trace>
  <inkml:trace contextRef="#ctx0" brushRef="#br0" timeOffset="-1516.5063">327-5 643,'0'0'34,"0"0"-26,0 0 28,0 0 12,0 0-3,0 0-43,-1-29 3,21 26-5,7-1 0,9 1-4,5 3 1,7 0-2,2 0 5,6 0 0,4 0 1,6 0 7,8 0-8,13 0 0,3 3 7,4 3-4,7 2-2,2 0-1,10 1-5,0 0 3,-1-3-1,-3 1 0,-6 0-1,-1-1-5,1-1 6,3 2 0,-3-2-7,-2 2 8,-5-4-8,-6 1 10,-8-1 0,-7-3-7,-15 0 7,-13 0-1,-9 0 1,-8 0-2,-9 0 2,-4 0 0,-3 0 7,-1 0-2,-2 0-3,-1 0-2,-1 0 1,0 0 19,-1 0-11,-3 0-2,0 0 10,0 0-3,-5 0 11,3 0 9,-2 0-13,2 0 3,-3 0-11,2 0 5,-2 0 16,0 0-16,0 0 6,0 0-12,0 0-2,0 0 15,0 0-16,0 0-2,0 0-3,0 0 0,0 0-4,0 0 0,0 0 2,0 0-2,0 0 0,0 0 0,0 0-5,0 3 9,-2 17-4,-10 16 0,-6 11 3,0 10-4,-3 13 5,-6 11-3,-1 6 2,-2 4 2,4 1 0,4-1-2,6-2-2,4-3 6,4-6-7,3-4 0,4-5 0,-3 0 4,3 1-4,-4-8 0,2-9 0,-2-18-2,5-8 2,0-8 0,-1-4 0,1-4 2,-4-4-2,3-5 0,-2-1-4,-4-3 3,-10 0-46,-10 0-129,-16-25-404</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49:53.665"/>
    </inkml:context>
    <inkml:brush xml:id="br0">
      <inkml:brushProperty name="width" value="0.06667" units="cm"/>
      <inkml:brushProperty name="height" value="0.06667" units="cm"/>
      <inkml:brushProperty name="fitToCurve" value="1"/>
    </inkml:brush>
  </inkml:definitions>
  <inkml:trace contextRef="#ctx0" brushRef="#br0">6369 140 286,'0'0'0,"0"0"-5,0 0 5,0 0 84,0 0 86,0 0-119,-9 0-10,4 0 24,5 0-13,0 0-7,0 0-21,0 0-7,0 0-7,0 0-7,0 12-2,-5 18 1,-3 10 7,2 11 15,-7 3-19,7 6 9,-4 8-2,4 2-12,5 6 7,-3-1-7,4 0 0,-1 1 0,1-3 5,-3-1-5,1-8 0,-6-3 0,2-5 2,-2 0-1,-2 0-1,-1 2 14,-4-6-12,-1-3 2,2-9 1,1-7-4,3-10 14,6-4-15,2-6 0,2-7 4,0 1-2,0-3-2,0 1 5,0-4-4,0 2 3,0-3-3,0 5-1,0-2 2,0 3 0,0 1-2,0-2 3,0-1-1,0-3-2,0-1 0,0 0 0,0 0 11,0 0-10,0 0 1,0 0-2,0 0 4,0 3-7,-5 5 3,-10 3 0,-1 7 1,2 0 1,1-4-2,11-2 0,2-4 2,0-2-2,0-2 0,10 1 1,9-4 2,-3-1-1,-4 0-2,-4 2 0,-6-2 2,-2 0-2,0 0 0,0 0 2,0 4-6,8-4 10,3 0-6,8 0 0,11 0 1,0 0-2,11 0 1,5 0 0,6 0-4,6 0 4,7 0 0,5 0-2,1 0-6,6 0 1,-1 0 0,1 0 1,-2 0 5,4 0-5,1 0 1,7 0-6,0 0-24,-1 0 1,-3 0 5,1 0 5,1 0 10,1 0 4,2 1 10,4-1-5,4 0 10,-1 0-5,3 0 1,-3 0 2,-5 3-1,-3-2-2,-6 2-3,-4-1 1,-7-2-7,-9 2 8,-5-2-3,-1 0 4,5 0 2,-2 0-1,-1 0-2,-1 0 1,-9 0-6,-1-2-4,-4-3 7,-2 0 6,-2 1-6,-2 1 1,-7-1 2,-2 3 2,-8 1 2,-5-1-4,-5-2 0,-4 1-1,-5 2 0,0 0 2,0 0 7,0-2 34,0 0-33,0 2 2,9 0-11,6 0 2,4 0 1,8 0-3,-5 0 2,-2 0-5,-1 0 7,-6 0-5,-7 0 1,-3 0-10,-3 0-41,0 0-145</inkml:trace>
  <inkml:trace contextRef="#ctx0" brushRef="#br0" timeOffset="578.6781">9783 999 220,'0'0'360,"0"0"-351,0 0-9,0 0-7,0 0 2,0 0 10,-11 18 28,11-7-26,0 4 42,-3 3-3,-10 4-24,-1 12 30,-5 6-7,3 14-16,-1 15 18,4 4-24,7 7-9,2-4 11,4-11-24,0-8 7,-1-11-8,1-11 0,0-5-2,0-11 6,0-5-3,-3-7-1,1-3 0,-7-3 1,-6-1 3,1 2-2,-8-2 0,-6 0-2,-9 0 1,-15 0-1,-21 0-12,-18 0-48,-21 0-170</inkml:trace>
  <inkml:trace contextRef="#ctx0" brushRef="#br0" timeOffset="-1791.7762">6481 4 631,'0'0'109,"0"0"-102,0 0-7,0 0 3,0 0 18,0 0-19,-6 0-2,12 1 4,12 5-3,-2-3 10,4-1-9,5 1-2,10-1 30,9 0-18,15-2 6,7 2-5,16-2-11,7 0 4,9 0-5,9 0 10,7 0 4,-2 0-11,-1 0 8,0 1-2,-4-1-9,1 0 4,-6 0-5,3 3 0,-11 1-1,3 0-7,-1 1 7,-3-1-3,1-1 0,-1 0-1,-5-3 5,-4 3 0,-2-2-1,2 2 0,3 0 1,2 3 0,-9-2-17,-6 5 0,-10-5-18,-12-4 12,-2 0 18,-2 0-4,1 0 9,-3 0 0,-2 0 1,0 0-7,-6 0 7,-6 0-1,-12 0 0,-7 0 8,-7 0-7,-6 0 6,0 0 0,0 0 22,0 0-14,5-3 1,1 3-16,1 0 2,2 0-2,4 0 0,-4 0 1,-4 0-3,-3 0 2,-2 0 0,0 0 8,0 0 2,0 0 11,0 0-13,0 0-5,0 0-1,0 10-2,0 23 0,0 12 4,0 21 0,0 18 15,-12 14-3,-5 7 16,-2-1-15,2-7-15,6-7-2,3-9 0,3-17-127,0-14-343</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0:00.1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33 133 771,'0'0'14,"0"0"54,0 0 18,0 0-17,0 0 16,-33-117-38,36 109-27,16 1-6,8 7-13,3 0 4,6 24 0,1 18-3,-7 14 8,-8 8-10,-14 6 0,-8-1-2,0-6 10,-14-11-8,-12-7 0,1-15 0,3-9-4,8-10 4,6-8-32,6-3-24,2 0-84,5-30-100</inkml:trace>
  <inkml:trace contextRef="#ctx0" brushRef="#br0" timeOffset="240.9095">398 205 597,'0'0'44,"0"0"-20,0 0 98,0 0-85,0 0 23,0 0-32,-46-37-23,26 49 15,3 13 3,4 4 15,11 6-2,2-1-20,0 4 9,5-8 3,14-1-16,0-6 7,5-5-19,3-1-1,1-10 1,8-3-105,2-4-110</inkml:trace>
  <inkml:trace contextRef="#ctx0" brushRef="#br0" timeOffset="639.0938">808 589 685,'0'0'121,"0"0"-90,0 0 34,0 0 10,0 0-20,0 0-32,36-63-7,-14 60-16,2 3 16,0 0 2,-2 0-4,-3 3 7,-5 18-7,0 0-13,-9 9 6,-5 9-6,0 4-1,-10 3 2,-13-2 1,-1-3-3,2-10 0,8-10 0,6-9 0,8-6 0,0-6 0,22 0 7,28 0-7,21-12 0,12-11-15,-6 0-195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8:17:35.43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168 0 154,'0'0'1,"0"0"-1,0 0-82,-109 117 35,78-67 21,3 2 26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0:05.3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167 7 256,'-121'-7'237,"113"7"-163,5 0 12,-4 0-64,0 0-18,0 0-1,-1 0-3,2 0-10,3 2 10,3 0-9,0-2 9,0 0 9,0 0-6,0 0 6,12 0 11,14 0-16,9 0 15,2 0-19,11 0 2,7 0-4,8 3 7,4 1-4,1-2-1,-3 2 1,-7 2-1,-3-2 0,-4-3 2,-5 4-11,-4-1 9,-1 1 0,1 0-1,0 2-1,7-3-4,3 1 4,5-1-12,6 1-3,2-2 4,0 2 5,0-1-3,0 1-1,-4-4 12,-4 3 0,-6-1 0,-7 1 0,-6 0 1,-2 4-2,-6-4-4,2-1-9,-4 5-8,7-5-1,8 1 23,12-1 10,7 2-4,6 2 8,3 4-14,2-3 2,-4 5-8,-3-3-12,-5 1-15,-9-1-93,-6-3 14,-5-1-30,0-1 74,0-5 63,-3 0 4,0 0 2,0 0 11,3 0 30,5 0 13,1 0 7,3 0-43,1 0 26,0 0 128,-1 0-146,1 0 1,-5 0 27,-7 0-37,1 0 0,-7 0 1,0 0-18,-1 0 8,1-5-5,3 1 0,2 1 0,8-3-2,1 5 3,4-2-5,4 3 1,-3 0-4,-1 0 3,0 0 0,-1 0-3,-2 0 1,1 0 2,-2 0 0,-1 0 5,1 0-11,1 0 6,1 0-6,1 0 4,-1-3-13,2 3 3,2-1-4,0 1-9,-3 0-7,-2-2 20,1 0 12,-5 2 17,5 0-8,3 0 7,-1 0-16,-1 0 10,1 0-12,-4 0 2,-1 0 0,-3 0 1,-2 0-1,-3 0 0,-5-5 0,-2 1 6,-2-2 7,2-1 7,1 3-11,4 4 13,-1 0-7,6 0-5,2 0 13,6 0-23,3 0 18,3 0-18,-2 4 0,-3 0 0,-1-4 1,-11 0-1,-6 0 0,-12 0 2,-1 0 0,-1 0 5,1 0-3,3 0 4,1 0-6,1 0-2,-2 0 0,-3 0-1,-5 0-1,-6 0 2,-6 0-10,-2 0-24,0 0-103</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49:56.67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3165BB"/>
      <inkml:brushProperty name="fitToCurve" value="1"/>
    </inkml:brush>
  </inkml:definitions>
  <inkml:trace contextRef="#ctx0" brushRef="#br0">6421-27 245,'0'0'74,"0"0"-62,0 0 137,0 0-89,0 0-20,0 0 11,-6 112-40,-7-90 50,-1 2-37,-3 1-5,2-3 8,4-4-4,4-3-9,5-5-3,2-2-7,0-4 5,5-4-5,23 0 0,5 0-4,4-21-5,-6 0-3,-5-5-8,-7-2 6,-8 2 9,-7 0 2,-4 4 1,0 8 32,0 2 4,-9 4-4,-13 4-24,-5 4-5,-2 0 6,6 0-8,4 12 8,6 3-8,7 5 0,3-3-3,3 3 0,0-4 1,0-4-5,14-4 2,10-1-2,2-7-1,3 0-11,-1 0-3,-1-12-17,-5-10-1,-7-1 19,-9-4 7,-6 5 11,0 5 20,-33 11-12,-18 6-8,-11 0-53,-6 14-229</inkml:trace>
  <inkml:trace contextRef="#ctx0" brushRef="#br0" timeOffset="1711.7415">7125-316 641,'0'0'83,"0"0"-36,0 0 33,0 0 1,0 0-5,0 0-46,0-9 5,0 9 10,0 0-10,0 3-12,0 27-19,-4 13-2,3 10 0,-2 6-2,-7-5-93,-4-15-519</inkml:trace>
  <inkml:trace contextRef="#ctx0" brushRef="#br0" timeOffset="1409.4628">6407-475 351,'0'0'324,"0"0"-276,0 0 18,0 0 39,0 0-25,0 0-22,-14-47-19,14 47-17,0 0-15,0 11-5,3 15 7,6 8 18,3 2-18,-3-2-5,-1 0 2,-3-6-6,-4-9 0,2-8 1,-3-5-4,0-5 3,0-1 0,0 0 7,0 0-5,0 0 6,0-18-5,0-15 3,0-6-7,0-4 2,0-1-1,0-1 0,5 5 3,14 7-3,3 7 0,4 12 2,-1 6-7,0 4 4,0 4 1,-1 0-3,0 4 2,-2 15 0,-3 7 1,-3 7-5,-8 4 4,-8 2 0,0-2 1,0-3 0,-8-6-1,-3-11 1,3-6 0,3-6 1,0-5-1,4 0 0,-4-16 0,2-13 0,3-5-7,0-2 6,0-1 1,0 6-3,17 5 0,-1 5 3,3 3 0,1 6-1,4 5 2,-3 7-1,1 0 0,0 0-3,2 21 2,4 7 1,1 4 0,-3 4 1,-3 3 3,-8-3-8,-10 1 4,-5-4-17,0-5-47,0-4-52,-16-6-20,-4-6-54</inkml:trace>
  <inkml:trace contextRef="#ctx0" brushRef="#br0" timeOffset="8995.3848">6333-292 402,'0'0'239,"0"0"-223,0 0 31,0 0 14,0 0 9,0 0-34,-2-11-16,2 11-10,0 0-9,0 3 18,5 14 3,14 4 12,0 8-6,0 1-9,-2 2-3,-7-2-14,-10 0 2,-5-6-4,-55-3 0,-37-7-38,-32-14-266</inkml:trace>
  <inkml:trace contextRef="#ctx0" brushRef="#br1" timeOffset="-5832.7711">6480 236 237,'0'0'87,"0"0"-55,0 0 104,-135-66-113,121 54 36,6 6-17,8-1 20,0 2-26,0 0-14,0-2-18,8 1-4,-1-1 0,-4 6 2,-3-4 0,0 1-1,0-3 2,0-2-3,0 5 0,0 0 9,0 4 11,0 0 9,0 0-10,0 0 7,0 1-15,0 36-9,0 25 16,0 21 22,0 22-21,0 7 2,-5 2 1,-12-3-21,-1-10-1,4-3 6,0-17-7,4-17 1,4-10-8,-2-22 7,6-11-78,-1-9-52,3-12-125</inkml:trace>
  <inkml:trace contextRef="#ctx0" brushRef="#br2" timeOffset="68114.3069">6565 11 417,'-114'34'108,"114"-33"-101,0 2-7,0 0 0,0 7 6,-3 0-4,-2 3-2,1 0 0,-6 3 1,-4 1 12,-3 0-13,-2 1 0,-4 3-3,5-1-3,-1-5-4,1 4-32,7-5-12,2-1-59,1-3-102</inkml:trace>
  <inkml:trace contextRef="#ctx0" brushRef="#br2" timeOffset="67815.4041">6565 11 139,'0'0'91,"0"0"-28,0 0-9,0 0 62,0 0-55,0 0-38,0 0 26,0 0-23,0 0-7,-5 0-19,1 0-2,-6 0 2,-1 0-5,-2 0-13,4 0-9,-1 0-2,1 1-68,-1 3 70,1-1-91</inkml:trace>
  <inkml:trace contextRef="#ctx0" brushRef="#br2" timeOffset="68458.3104">6254 320 205,'0'0'8,"0"0"42,0 0-44,0 0 18,0 0 6,0 0 18,-101 42 2,91-35 31,1-2-56,2 1-23,3 2 3,-1 4-7,-3-1 2,3 3-10,-4-2 8,-1-2-17,1 6 6,-4-3 6,2-3-11,-3 6-15,-4-6-6,1 1-24,3 2 43,3-2-80,1-3 56,1 2 44,1-3 0,-2 0 17,3-1 7,2 1-16,3 0 3,-3 4 10,1-3-11,1 3 12,-2 3-22,-2-5 0,-2 1 0,-7 2-164</inkml:trace>
  <inkml:trace contextRef="#ctx0" brushRef="#br2" timeOffset="68661.8777">5734 784 461,'0'0'60,"0"0"-59,0 0 11,0 0 67,0 0-76,0 0 11,-22 74-8,15-58 0,-1 1-7,2-1 1,-3-1-25,-7 1-26,5-7-116,-3 0-180</inkml:trace>
  <inkml:trace contextRef="#ctx0" brushRef="#br2" timeOffset="68879.1667">5543 1015 201,'0'0'180,"0"0"-146,0 0-28,0 0 107,0 0-85,0 0 12,-46 105-20,38-89-12,2 1-3,-2-1-5,-2 0-3,-3-6 0,4 2 3,0-2-18,-1 0 10,4-4-18,-4 2-30,1-2-57,-4 5-117</inkml:trace>
  <inkml:trace contextRef="#ctx0" brushRef="#br2" timeOffset="69035.3685">5317 1370 276,'0'0'42,"0"0"19,0 0 78,0 0-103,0 0 19,0 0-49,-94 106-3,82-93 0,1 3-3,1-1 0,-3-1 0,4 0-40,-4-4-25,2-1-59</inkml:trace>
  <inkml:trace contextRef="#ctx0" brushRef="#br2" timeOffset="69231.9954">4988 1707 277,'0'0'97,"0"0"54,0 0-124,0 0 56,0 0-58,0 0-21,-60 89 2,53-72-6,-2 1 0,1 3-1,-1-2-6,-1 0-62,1-6-74</inkml:trace>
  <inkml:trace contextRef="#ctx0" brushRef="#br2" timeOffset="69469.6467">4604 2180 347,'0'0'61,"0"0"-55,0 0-1,0 0-5,0 0 4,0 0-8,-40 57 4,31-46-9,-7 0 8,0 0-20,-1 2-17,-4-3-109</inkml:trace>
  <inkml:trace contextRef="#ctx0" brushRef="#br2" timeOffset="69668.3167">4305 2488 300,'0'0'7,"0"0"23,0 0 1,0 0 33,0 0-50,0 0-6,-84 86-7,76-75 78,2-2-73,-3 4-2,-4-3-4,-4 1-18,1 1-78</inkml:trace>
  <inkml:trace contextRef="#ctx0" brushRef="#br2" timeOffset="69799.4168">4106 2671 539,'0'0'90,"0"0"-89,0 0-2,0 0-31,0 0-73</inkml:trace>
  <inkml:trace contextRef="#ctx0" brushRef="#br2" timeOffset="70445.708">3924 2433 350,'0'0'313,"0"0"-306,0 0 31,0 0 26,0 0-40,0 0 4,-9-4 0,9 4-9,0 0 18,0 0-8,0-1 21,0-2-10,0 1-15,-3 1 5,1-3-18,2 1-2,0 0 16,0-3-14,0-3-9,0-2-1,16-2 0,15-1-2,10-4 0,4 3 0,1-2-2,-5 1 2,-8 6 0,-9 4-1,-12 3 3,-9 0-2,-3 3 0,0 0 1,0 0-5,0 0 4,0 0-1,0 0-3,0 0-3,0 0 5,2 6-1,6 13 3,1 3-3,6 9 3,-1 5 0,3-3-5,-3-7 7,-3 0-5,-1-7-20,-2-8-128,-7-11-179</inkml:trace>
  <inkml:trace contextRef="#ctx0" brushRef="#br2" timeOffset="71045.1984">4128 1705 675,'0'0'75,"0"0"-56,0 0 37,0 0 9,0 0-23,0 0-24,-87-30 14,70 30 12,-2 0-23,0 0 2,5 12-17,-1 6-6,7 0 3,7 2-1,1 0-2,0-1 0,0-5 0,11-9 4,6 1-4,1-6 0,1 0 6,4 0-4,4-16 4,-3 0-6,-8 4 1,0 2 0,-7 2 0,-4 6 0,-5 2 14,0 0-7,0 0 10,0 0-18,0 23 7,1 9-9,3 8 2,-4 4 0,0-6-2,0-3-6,0-5-31,1-7-44,7-13-115,3-10-197</inkml:trace>
  <inkml:trace contextRef="#ctx0" brushRef="#br2" timeOffset="71384.4371">4514 1557 795,'0'0'77,"0"0"-72,0 0-7,0 0 4,0 0 4,0 0 7,-89 74-9,77-41-3,5 0-1,2-2 4,5 0-4,0-4 0,5-8 2,16-9 1,2-10 12,4 0 28,2-7 34,-5-22-40,-7-8 3,-12-7-6,-5-1-19,-7 4-12,-27 12-3,-14 17-48,-9 12-57,-8 0-110,-4 20-591</inkml:trace>
  <inkml:trace contextRef="#ctx0" brushRef="#br2" timeOffset="73626.0762">3834 2766 97,'0'0'597,"0"0"-587,0 0 32,-30 152 63,21-91-63,-4 7 2,7-1 11,-4-4-37,4-6-1,1-11-16,-1-10 0,-2-10-1,-2-9-3,-1-8-15,2-9-70,-1 0-122,6 0-500</inkml:trace>
  <inkml:trace contextRef="#ctx0" brushRef="#br2" timeOffset="73925.8225">3763 2811 549,'0'0'94,"0"0"-43,0 0 35,0 0-14,0 0-16,0 0-38,36-25-15,-10 25 0,-1 0-2,0 14 1,-3 7 3,0 5-3,-3 4 8,-8 8 1,-3-1-10,-8-1 7,0-3-7,-9-4-1,-20-5 11,-7-8-1,-2-7 2,2-9-12,-5 0 0,-2 0-67</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0:35.20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1927-5193 358,'0'0'145,"0"0"-145,0 0 2,0 0 5,0 0 5,0 0-1,55 50-11,-44-39 0,-1 0 0,-1-1 0,-6 2-1,-3-1-18,0-4-104</inkml:trace>
  <inkml:trace contextRef="#ctx0" brushRef="#br0" timeOffset="196.3249">2128-4994 509,'0'0'16,"0"0"-10,0 0-6,0 0 0,0 0 0,0 0 0,93 69 0,-81-60-5,-2 0 1,3-4 0,-2 2-11,3-2-32,-5 1-311</inkml:trace>
  <inkml:trace contextRef="#ctx0" brushRef="#br0" timeOffset="398.1326">2420-4800 500,'0'0'61,"0"0"-1,0 0-30,0 0-7,0 0 3,0 0-25,60 80 2,-52-70-3,-3 1-8,-1 0-2,3-3-35,4 4-22,3-6 18,2 1-29,1-3-90,2 4-42</inkml:trace>
  <inkml:trace contextRef="#ctx0" brushRef="#br0" timeOffset="563.8754">2633-4629 128,'0'0'65,"0"0"16,0 0-32,0 0 12,0 0-22,0 0 32,56 50-3,-48-41-45,-2 3 27,2 1-36,-2-5 18,2 1-29,5-3-6,-2 2 6,3 4-6,3-2-18,1 0-22,-7-3-116</inkml:trace>
  <inkml:trace contextRef="#ctx0" brushRef="#br0" timeOffset="-409.7636">1622-5480 205,'0'0'369,"0"0"-369,0 0-13,0 0 11,0 0 1,0 0-12,0 0-32,-5-8-23,5 8 68,0 0 2,0 0 42,0 0-8,0 0 9,0 0 31,0 0-32,0 0-28,0 0 11,0 0 0,0 0-7,0 0-11,0 0-8,0 5-1,0 7 0,0 2 1,0-4-2,0 2 1,0-1 0,0 1 0,5-2-2,0-1 1,4 2-8,4-2-16,1-2-16,3-2-71,-6 2-118</inkml:trace>
  <inkml:trace contextRef="#ctx0" brushRef="#br0" timeOffset="-185.7789">1622-5480 333,'163'151'170,"-160"-151"-147,-3 0 7,1 0-16,3 3 24,-3-1-29,4 5-3,3-3 0,-4 4-6,1-6 0,0 1 0,-2-1 0,-1 0 0,1 3 0,3-2-1,7 2-3,-2-2-45,2 1-136</inkml:trace>
  <inkml:trace contextRef="#ctx0" brushRef="#br0" timeOffset="-325.7879">1622-5480 333</inkml:trace>
  <inkml:trace contextRef="#ctx0" brushRef="#br0" timeOffset="831.0214">3130-4373 501,'0'0'41,"0"0"-3,0 0 40,0 0-59,0 0-8,0 0-5,22 55-6,-22-50-1,0 0 1,0-1 0,4 0-1,0 0-2,0 0 3,1 3-3,1-6-13,4 3-26,3 0-46,-4 2-77,-3 1-130</inkml:trace>
  <inkml:trace contextRef="#ctx0" brushRef="#br0" timeOffset="1015.8459">3130-4373 219,'120'149'25,"-111"-145"-18,1 2-7,2 0 87,-2-1-74,2 0-2,-2-1 35,-1 1 52,1 3-27,-4 0-59,-1 1 26,0 4-35,-1-2-3,0-1-1,5 2-4,4-3-32,-4-1-89,5 0-47</inkml:trace>
  <inkml:trace contextRef="#ctx0" brushRef="#br0" timeOffset="1253.482">3657-4019 525,'0'0'7,"0"0"49,0 0 15,0 0-15,0 0-37,0 0-16,83 22 0,-72-14-3,-7 0-4,1 2-15,-5 2-39,0 1-31,0-1-8,0-3 21,0 5-55,3-6 52</inkml:trace>
  <inkml:trace contextRef="#ctx0" brushRef="#br0" timeOffset="1463.1606">3991-3733 581,'0'0'61,"0"0"-36,0 0 4,0 0-18,0 0-2,0 0-9,17 55 0,-10-47 1,5-1-2,7 2-14,5-3-14,3 0-69,-2-2-208</inkml:trace>
  <inkml:trace contextRef="#ctx0" brushRef="#br0" timeOffset="1695.5576">4297-3489 684,'0'0'57,"0"0"-46,0 0-2,0 0 48,0 0-27,0 0-30,73 28-1,-63-23-2,-6 1-4,1 2 5,0 3-25,0-2-16,-1 0-11,3-1-4,5 1 21,6 1-34,1 1-68,1 0-179</inkml:trace>
  <inkml:trace contextRef="#ctx0" brushRef="#br0" timeOffset="1877.7039">4672-3280 360,'0'0'166,"0"0"-57,0 0-58,0 0 27,0 0-38,0 0-1,122 89-14,-105-74-7,2-4-8,3 4-8,2 4 0,6 3-2,5 2-2,-1 2-10,1 0-48,-2-1-76,1-3-117</inkml:trace>
  <inkml:trace contextRef="#ctx0" brushRef="#br0" timeOffset="2092.8272">5344-2853 536,'0'0'171,"0"0"-157,0 0-12,0 0 48,0 0-29,0 0-20,71 21 0,-66-16 0,-1 1-1,-1-2 0,2 4-13,0-1-24,4 4-8,3-4-49,2 0-155</inkml:trace>
  <inkml:trace contextRef="#ctx0" brushRef="#br0" timeOffset="2296.4409">5707-2635 700,'0'0'92,"0"0"-49,0 0 23,0 0-37,0 0-19,0 0-8,93 93-2,-85-87 0,2-2 0,-1 0-1,1 2-5,2-5-31,3 4-65,-1 2-92</inkml:trace>
  <inkml:trace contextRef="#ctx0" brushRef="#br0" timeOffset="2528.5852">6120-2393 707,'0'0'82,"0"0"-65,0 0 63,0 0-26,0 0-20,0 0-19,106 90-8,-92-74-7,-8-2 0,-1 2 0,1 0-13,-4 0-17,6-1-21,6 0-21,0 1-31,5-3-24,0-5-118</inkml:trace>
  <inkml:trace contextRef="#ctx0" brushRef="#br0" timeOffset="2723.9952">6486-2089 293,'0'0'136,"0"0"-27,0 0 6,0 0-35,0 0-7,125 41-7,-101-32-47,-2-3-8,-11 2-8,-3-1 2,-5-1-5,-1-1-3,1-2 1,-3 5 2,2-4-19,2 0-50,1 1-113</inkml:trace>
  <inkml:trace contextRef="#ctx0" brushRef="#br0" timeOffset="2895.4257">6918-1944 927,'0'0'79,"0"0"-79,0 0 0,0 0-2,0 0-101,0 0-298</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49:44.61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-1574-1257 362,'0'0'94,"0"0"-94,0 0 0,0 0 26,0 0 11,0 0-14,0 1-3,0-1-8,0 0 6,0 4-15,9 1 16,4 3-11,-2 3-5,2 1-3,1 6 3,3 1 1,2 2-8,5 0 1,-5-1-6,0-5 6,-2-1-10,-2-3 13,-1-3 0,3 3 2,-3-3 2,1 3-4,7 3 1,1-2 0,3 2 1,4 5-2,0 0 0,1 1 4,3-3-5,-4 2 4,-5-2-3,-1-2 0,-7-4 4,0 1-6,-2 0 2,0 2 0,8-2 2,0 4-2,1-4 0,1 3-4,-1 2 8,-4 2-4,3-4 0,-1 3-5,-3-2 1,1 1 4,2-5 0,1 2 2,-3 2-2,2-7 0,0 7-3,-1-3-1,1-3 4,0 3 0,-3-3-3,0 1 3,0 1 4,0-3-2,0 7 0,3-2 0,-5 3 10,2-1-10,0-2 1,3-2-3,4 0 5,2-5-5,4 4 0,-4-3 1,-2-1-1,-6 3 0,-2-4 3,-4 3-8,-5-1 12,5 1-7,-1 4 0,-3-2 5,-1 2-5,1 3 18,-1-5 24,8 5-29,-2-1-7,0-1-1,3 0-2,-4-2-2,5 0 6,0 2-7,3 0 0,-3-2 6,3 1-4,-1 0 3,-4 0-5,7-3 6,-2 3-8,2-3 4,4 0-1,1-3 22,-3 2-22,-3-4 1,-9 0 2,-8-2-1,-3 0-4,-3-2 1,0-1 0,0 3 4,0-3 0,0 0-4,-3 0 0,-6 0-4,-1 0 2,9-3-32,-3-9-32,3 1-445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0:16.792"/>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 contextRef="#ctx0" brushRef="#br0">-1018-1986 861,'0'0'68,"0"0"-64,0 0 12,0 0 56,0 0-48,0 0-17,0 0-7,135-44 3,-99 40 2,-17 4 1,-10 0-6,-9 0 0,0 0-1,0 0 1,-14 0-1,-13 6-3,-11 7-8,5-2 2,-3-3-2,12-1 6,0-4 1,7 2 5,8-5 0,1 0 2,8 0 0,0 0 13,0 0 4,0 0-10,0 2 11,0 13-6,0 18-11,0 15 21,0 20 26,-2 8-12,2 7-25,0 5 7,0-3 2,0-4-10,0-8-5,0-12-7,0-14 1,-8-9-2,2-13 1,1-11-16,2-7-38,3-7-52,0-3-9,0-29-138</inkml:trace>
  <inkml:trace contextRef="#ctx0" brushRef="#br0" timeOffset="153.803">-1116-1448 319,'0'0'490,"0"0"-406,0 0-35,0 0 34,0 0-19,0 0-34,141-42 2,-42 34-32,4 1-12,-10-9-231</inkml:trace>
  <inkml:trace contextRef="#ctx0" brushRef="#br1" timeOffset="52514.8266">-629-19 540,'0'0'49,"0"0"-30,0 0 40,0 0 7,0 0-37,0 0 4,0 0 26,-22-7-31,8 7 7,-8 7 6,-4 9-18,-5 10 6,-3 3-20,3 8 14,4 9-7,8 1-13,5 4 4,14-3-7,0-5 1,5-4-4,21-7 3,6-9 0,3-12-2,1-11 5,2 0-2,-3-10-1,-5-22 5,-8-7 2,-8-10-1,-11-12 31,-3-4-3,0-1-27,-17 8 0,-10 16-7,-8 21 3,-6 20-10,-5 1-7,4 29-54,-3 16-57,12 5-374</inkml:trace>
  <inkml:trace contextRef="#ctx0" brushRef="#br0" timeOffset="-31697.9292">8-176 641,'0'0'51,"0"0"-47,0 0-3,0 0 34,0 0-15,0 0-9,-6-4-7,6 4 12,0 0 15,0 9 8,0-1-2,9 5-7,1-4-7,7 2 9,-3-1 0,7 0-5,1 4 11,6 0-11,4 1-15,0-4 4,1 4-12,-2-3 1,-7-2-4,-8-6 5,-7 0-11,-6-4 5,-3 0 0,0 0 15,0 0-13,0 0 10,-4-11-7,-11-11-1,1-4 0,2-4 16,5-3-1,-1-1-2,4-1-15,-1 4 1,0 2-3,2 8-29,-2 5-17,4 12-50,-4 4-127,-3 0-393</inkml:trace>
  <inkml:trace contextRef="#ctx0" brushRef="#br0" timeOffset="-29740.4753">577-714 428,'0'0'305,"0"0"-263,0 0 12,0 0-4,0 0-13,0 0-6,0 0-24,9 23 24,6 6 0,-1 12-23,-2 0 0,-2 5-3,-8 3-3,1-9 0,-3-5-2,0-9 0,0-10 0,0-6 1,0-7-1,0-3 0,0 0 1,0-3 16,1-23-12,2-8-4,-3-6-2,0-3 0,2-3-1,-2-2-3,5 0-1,3 0 6,1 7 0,4 4 1,1 11-2,0 9 4,-4 8-2,2 8-1,-2 1 1,4 0-5,5 13 0,0 14 4,3 8-2,-6-1 4,-2 6-2,-1-4 0,-4 1 0,-1-1-2,-6-3 2,-2-10 0,0-6 0,0-7 2,0-7-2,0-3 0,-10 0 2,2 0-4,-1-6 2,-1-16-2,6-3 2,-1-5-13,3-4 9,2-3 1,0 4 3,0-2-1,0 3 2,7 6-1,12 7 0,3 5 3,0 10-3,3 4 0,-3 0-2,0 3-1,-3 17-1,-3 5 4,-3 1-2,-4 4 4,-1 3-2,-3-4 0,-5 5 0,0-8-4,0-1-21,0-6-45,0-4-27,0-9-88,0-3-373</inkml:trace>
  <inkml:trace contextRef="#ctx0" brushRef="#br0" timeOffset="-29536.6433">1171-643 879,'0'0'46,"0"0"-38,0 0 42,0 0-9,0 0-34,0 0 36,0 137-33,0-71-7,0 4-3,-1-7-115,-7-9-358</inkml:trace>
  <inkml:trace contextRef="#ctx0" brushRef="#br0" timeOffset="-12574.1219">785-309 206,'0'0'50,"0"0"-37,0 0 26,0 0-9,0 0-23,0 0-5,0 0-2,-91-10-11,89 10-27,-1 0 2,-2 1-34</inkml:trace>
  <inkml:trace contextRef="#ctx0" brushRef="#br0" timeOffset="-10123.1657">504-441 616,'0'0'41,"0"0"4,0 0 1,0 0-7,0 0-18,0 0-4,63-56-13,-53 56 17,-9-2-5,-1 2-4,0 0 3,0 14-15,-15 12 18,-9 5-2,-3 2-10,0-1 8,4-1-12,0-2 9,8 0 7,2-4-13,7-3 8,6 2-3,0-6-9,20 4 11,34-5 1,26-4 3,26-4-7,11-2-9,2-7-20,-24 0-125</inkml:trace>
  <inkml:trace contextRef="#ctx0" brushRef="#br1" timeOffset="29435.1832">722-299 37,'0'0'91,"0"0"-59,0 0 20,0 0 25,0 0-13,0 0-57,0 0 3,63-13-10,-40 13 0,2 0-13,7 0-14,4 0-7,2 0 30,4 0-19,3 0 22,-3 0-17,-8 0 0,-6 0 5,-1 0 1,-5 0-22,-1 0-10,-2 0-85,1 0 129,-1 0 0,0 0 0,0 0 37,3 0 20,2 0 24,0 0-75,4 0 0,-1 3-4,0 3-2,-7-2-10,-6 2-2,1-2 5</inkml:trace>
  <inkml:trace contextRef="#ctx0" brushRef="#br0" timeOffset="-30648.8516">126 30 516,'0'0'5,"0"0"9,0 0 10,0 0 35,0 0-7,0 0-19,0 0 13,-36-16-11,28 25-15,2 5 18,1 1-19,-3 1 3,7 4-21,1-6 3,0 6-2,0-5 0,4-1-2,17-4 0,6-5 2,6-5-4,3 0-8,5 0-8,1 0 11,-5-14-10,-3-6-4,-12-1-11,-8-5 10,-6 0 22,-8-3 4,0-2-4,0 3 24,-8 0 4,-9 3 4,-4 7-12,-3 7-10,-7 5 16,2 6-25,-2 0 1,2 0-4,7 17-1,0 5 3,6 4 0,2 0 1,0 5-2,1 1 1,10-6 0,3 3 2,0-3-2,0-4-1,8-6-4,16-6 1,7-3 3,7-3-22,5-4-5,1 0-30,-3-7-42,-6-15 47,-4 0-21,-13-4-158,-12-2 147,-6 1 85,0-2 7,-11 3 109,-16 5-3,0 7-9,2 3-71,5 10 9,5 1-21,6 0-18,4 12 2,0 6-6,5 4 1,0-3-3,0-4-17,19-7-205</inkml:trace>
  <inkml:trace contextRef="#ctx0" brushRef="#br0" timeOffset="-8665.6468">2985-971 541,'0'0'145,"0"0"-112,0 0 8,0 0 20,0 0-1,0 0-33,7-101 15,-7 85 5,-3 1 0,-12 2-6,1 5-22,-8 4 12,-10 4-23,-1 0 6,-3 0-4,3 1-9,1 20 8,7 8-8,1 8-1,4 3 0,10 6 6,10 2-6,0-1 0,10-5-3,21-7 3,10-6 0,5-9 1,1-10-2,4-5 4,-5-5-5,-5 0 2,-8 0-10,-6-14 9,-3-7-9,-8-5 10,-2-3-1,-3-6 4,-10-6 2,-1 0 3,0-8 0,0-1 3,0-6-9,0 1-1,-4-1 3,-1 11-4,-3 12 0,6 15 4,-2 7 1,4 11-4,-3 0-1,3 0-1,0 11-1,0 29-11,7 20 13,8 15 0,2 3 1,-1 2-1,1-6 0,-3-8 0,4-5 0,-2-11-11,1-17-48,4-11-64,4-15-72,5-7-346</inkml:trace>
  <inkml:trace contextRef="#ctx0" brushRef="#br0" timeOffset="-8284.7331">3488-1191 777,'0'0'36,"0"0"-27,0 0 80,0 0-37,0 0-42,0 0-1,74-18-4,-36 47 22,3 4-15,-1 4 1,1 4-10,-5 3 0,-7-3-1,-6-5-2,-8-10 0,-7-10 0,-8-8-1,1-8 1,-1 0 6,0 0 6,0-1 55,0-24-23,-9-12-24,4-6 5,3-7 3,2-3-4,0 0-23,0 4-1,27 11-8,6 12-67,8 16-68,-1 6-90</inkml:trace>
  <inkml:trace contextRef="#ctx0" brushRef="#br0" timeOffset="-7713.6081">4329-1239 562,'0'0'97,"0"0"-42,0 0 11,0 0 47,0 0-71,0 0-31,-13 0 5,45-8 0,9-1 27,6-3-30,-6 4-10,-4 2-6,-12 1-2,-8 5-39,-13-4-63,-4 4-143</inkml:trace>
  <inkml:trace contextRef="#ctx0" brushRef="#br0" timeOffset="-7512.3597">4384-1114 630,'0'0'199,"0"0"-162,0 0-11,0 0 31,131-26 10,-72 12-44,-7 1-19,-5 1-4,-6 0-11,-7 1-100,-8-4-172</inkml:trace>
  <inkml:trace contextRef="#ctx0" brushRef="#br1" timeOffset="29698.4532">2339-171 81,'0'0'0</inkml:trace>
  <inkml:trace contextRef="#ctx0" brushRef="#br0" timeOffset="-7106.0941">5031-1561 772,'0'0'21,"0"0"-19,0 0 50,0 0 33,0 0-43,0 0-9,-29-81-16,37 74-14,13 6-3,5-3 0,11 4 4,4 0-4,5 9 1,-7 16-1,-4 5 0,-15 10 1,-12 6-1,-8 5 0,0 4 2,-22-8-3,0-6 1,6-9-1,8-6-3,7-9-7,1-10-23,6-7-38,29 0-96,3-24-226</inkml:trace>
  <inkml:trace contextRef="#ctx0" brushRef="#br0" timeOffset="-6880.7375">5522-1661 678,'0'0'59,"0"0"-48,0 0 112,0 0-76,0 0-18,0 0 9,-79 137-4,79-99-8,0-6-10,16-5-1,3-6 0,1-3-10,2-6 5,5-8-10,3-4-2,7 0-87,-1 0-195</inkml:trace>
  <inkml:trace contextRef="#ctx0" brushRef="#br0" timeOffset="-6520.7976">5827-1406 709,'0'0'127,"0"0"-111,0 0 35,0 0 38,0 0-51,0 0-20,3-98 15,16 86-20,0 7-11,3 0-4,4 5 1,-3 0 1,-1 0 0,-3 16-3,-9 4 1,-7 9 2,-3 4 0,0 1-2,-5 1 2,-12-5 0,6-7 0,-2-4 2,8-5-2,2-6 0,3 0 0,0-8-3,8 0 6,25 0-3,13 0 0,5-21-26,-1-4-127,-9-8-317</inkml:trace>
  <inkml:trace contextRef="#ctx0" brushRef="#br0" timeOffset="-6285.8745">6383-1734 926,'0'0'68,"0"0"-68,0 0 8,0 0 57,0 0-18,0 0-35,13 0-3,8 0-8,1 0-2,6-5 0,4-6-99,1-3-104</inkml:trace>
  <inkml:trace contextRef="#ctx0" brushRef="#br0" timeOffset="-5704.0543">6875-1919 767,'0'0'54,"0"0"-24,0 0 85,0 0-28,0 0-50,0 0-9,-27-93-19,27 75 0,8 3 11,9 4-12,4 3-8,7 2 0,7 6 3,0 0-3,1 0 0,-7 20-3,-4 4 3,-9 4-4,-8 5-3,-7 1 5,-1-1-2,0-2 4,-1-5-2,-7-8-7,3-6 4,0-5 1,5-5-6,0-2 7,0 0 2,0 0 1,0-11 0,0-13-8,3-7 2,7-2 3,4-1 3,-3 1-3,2 5 6,1 3-3,-6 8 2,-2 3 3,-3 7 4,-3 6 1,0 1 1,0 0-11,0 0 3,0 15-5,0 11 2,-3 12 0,-2-4 13,5-1-6,0 2-5,0-9 2,0 0 1,18-1-5,6-5 0,12-7-2,8-4-8,5-6-63,-1-3-134,-6 0-332</inkml:trace>
  <inkml:trace contextRef="#ctx0" brushRef="#br0" timeOffset="-5447.9369">7637-1914 563,'0'0'55,"0"0"-46,0 0 43,0 0 37,0 0-35,0 0-12,3-59 14,-3 58 7,0 1-6,0 0-14,5 14-43,-2 34 0,-2 22-1,-1 15-2,-12 8-270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0:18.7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117 13 850,'0'0'23,"0"0"-21,0 0 38,0 0-23,0 0 1,0 0-16,0 0 5,-101 121-6,92-64 12,4 6-2,5 2-5,0-8-3,0-5-3,1-12 0,17-10-1,-4-12 2,5-14-1,0-4 4,5 0 11,6-13 26,5-13-27,1-11 2,-3-5-8,-1-3-2,-5-3 6,-8-2-2,-10 0-9,4 2 9,-12 10-5,-1 12-4,0 13 18,0 8 3,0 5-8,0 0-14,0 5-3,0 25 1,-1 16 1,-7 4 0,8 8-1,0-7-3,0-4 5,17-8-1,7-9 0,0-10 0,7-11 1,4-9 0,6-3 7,3-24-3,-1-12 7,-10-3 20,-4-5-2,-15-3 18,-9-3-22,-5-4-15,0 4-8,0 10-2,-2 10-6,-6 15-47,6 17-22,2 1-20,0 10-141,2 14-137</inkml:trace>
  <inkml:trace contextRef="#ctx0" brushRef="#br0" timeOffset="329.5225">1135 57 903,'0'0'17,"0"0"-9,0 0 76,-134-11-24,105 44-35,2 8-18,7 13-4,10 2-1,10-1-2,0-1 3,15-11-4,13-9 3,1-11-3,4-14 2,1-9 4,6 0 16,4-27 13,-6-12-16,-6-8 25,-18-8-13,-12-8 16,-2-1-19,-15 4-25,-15 10 9,-1 18-11,-1 20-6,4 12-42,1 21-78,11 17-49,13-2-191</inkml:trace>
  <inkml:trace contextRef="#ctx0" brushRef="#br0" timeOffset="659.0085">1375 152 961,'0'0'70,"0"0"-62,0 0-4,127-65 13,-67 65 4,8 0-13,-3 22-8,-9 12 0,-13 9 0,-13 5-3,-19-7 1,-8-7 2,-3-8 0,0-13 5,0-5-4,-3-8 6,-3 0 35,-7-8 30,4-21-28,1-6-13,8-12-2,0-4-5,16-2-24,18-2-2,11 8-3,4 3-66,1 13-16,4 5-56,-11 5-237</inkml:trace>
  <inkml:trace contextRef="#ctx0" brushRef="#br0" timeOffset="885.2667">2284-217 939,'0'0'50,"0"0"7,0 0 1,0 0-18,0 0-27,0 0-5,27 117 16,-26-45-16,-1 1-7,0-1 3,0-10-4,0-9 0,0-14 0,-4-12-7,4-11-45,0-12-44,9-4-79,18-13-76</inkml:trace>
  <inkml:trace contextRef="#ctx0" brushRef="#br0" timeOffset="1088.7376">2617-70 776,'0'0'84,"0"0"-33,0 0 0,0 0 5,-146 21-13,104 22-16,12 3-8,13 0-8,15-1-8,2-4 8,5-9-11,20-1 3,10-8 4,3-7-7,5-12-13,4-4-81,4 0-90,-1-3-394</inkml:trace>
  <inkml:trace contextRef="#ctx0" brushRef="#br0" timeOffset="1288.9547">3133 31 985,'0'0'28,"0"0"31,0 0-12,0 0-8,0 0-21,0 0-17,96-4 2,-66 4-6,-3 0-40,-8 0-82,-10 0-185</inkml:trace>
  <inkml:trace contextRef="#ctx0" brushRef="#br0" timeOffset="1439.2709">3046 225 781,'0'0'16,"0"0"73,0 0-5,0 0-10,167 12-62,-113-12-12,-7-12-40,-10-5-259</inkml:trace>
  <inkml:trace contextRef="#ctx0" brushRef="#br0" timeOffset="79113.167">6000-146 757,'0'0'5,"0"0"-4,0 0 88,0 0-28,0 0-26,0 0 7,0 0-24,-108-64 7,95 64-11,-2 0-11,-9 24 11,-8 6-12,-1 5 13,-3 11-2,3 9-13,3 2 15,6 7-10,10 0-5,12-9 7,2 0-6,0-11-1,25-3 0,12-10 7,5-10-8,17-6 2,10-12-1,6-3 4,4 0-3,-8-13-1,-8-10 0,-17-7 2,-16-8-3,-11-3 1,-11-9 0,-8-2 13,0-4-5,-27-3 13,-6-2 10,0 3-20,-5 6-1,1 15-10,1 14 0,4 14-2,7 9-1,3 13-14,8 24-45,11 6-58,3-4-94,0-9-512</inkml:trace>
  <inkml:trace contextRef="#ctx0" brushRef="#br0" timeOffset="2579.5518">4361 324 905,'0'0'63,"0"0"-57,0 0 55,0 0-15,0 0 4,162-34-27,-97 34-21,2 0-2,-3 0-88,6 0-121</inkml:trace>
  <inkml:trace contextRef="#ctx0" brushRef="#br0" timeOffset="2399.6037">4535-236 701,'0'0'11,"0"0"-11,0 0 56,0 0 6,0 0 11,0 0-27,-62 1-22,62-1-10,27 0-4,22 0 10,23 0 4,7 0-17,1 0-2,-17 0-1,-21 0-2,-21 0-4,-15 0 2,-6 0-6,-6 3-5,-34 10-1,-15 1 5,-13 0-31,7-3 6,5-4 10,10-3 13,10-1-6,11-3 4,7 0 11,9 0 0,4 0-2,5-6 4,0-2 3,0-1 13,0 3-14,0 2 21,0-2-7,0 6 31,0 0-19,0 0-29,0 19 1,0 21-2,0 18 9,0 11 7,10 9-3,4 1-3,3-5 0,-3-2-5,1-11 4,-6-10-7,-4-10-2,0-14-1,-2-7-2,-3-8 2,0-11-82,0-1-174</inkml:trace>
  <inkml:trace contextRef="#ctx0" brushRef="#br0" timeOffset="80608.3387">5465-25 287,'0'0'71,"0"0"97,0 0-57,0 0-16,0 0-35,0 0-9,5-28-5,-5 28-34,0 0-5,0 21 4,-14 12 13,-13 15 14,-6 8 13,-13 6-9,-5 5-32,1-1-8,-2-2-4,4-8 2,12-12-142,4-15-384</inkml:trace>
  <inkml:trace contextRef="#ctx0" brushRef="#br0" timeOffset="80352.5952">5187 71 704,'0'0'49,"0"0"7,0 0 42,0 0-41,0 0 9,0 0-14,-14-81 14,14 81-37,0 0-4,0 0-25,0 3 3,0 24-6,10 10 6,16 11-3,9 0 2,11 1 4,5-2 0,-1-4-6,-4-5 6,-11-12-12,-8-7 6,-10-7-24,-11-10-57,-6-2-53,0 0-32,-6-24-145</inkml:trace>
  <inkml:trace contextRef="#ctx0" brushRef="#br0" timeOffset="79459.2536">6818-186 710,'0'0'65,"0"0"-40,0 0 46,0 0-11,0 0 6,0 0-13,0-80-36,2 96-17,10 24 3,7 35 2,0 17 14,-8 21-2,1 3 10,-12 6-13,0-6 7,0-7-11,0-12-9,-16-15 1,6-15-1,4-17-1,3-13 0,3-16-26,0-14-73,0-7-135,0-17-594</inkml:trace>
  <inkml:trace contextRef="#ctx0" brushRef="#br0" timeOffset="79767.9096">6877-51 700,'0'0'63,"0"0"-58,53-148 27,-19 115 31,4 10-43,3 5 14,5 8-26,-4 5 9,7 5 0,-1 0-17,-1 1 13,-3 24-11,-9 12-1,-8 8 6,-13 6-4,-9 8 8,-5 1 6,0-5-13,-11 1 18,-24-12-13,-8-10-7,-9-9 10,-6-4-7,-2-14-10,4-7-22,7-4-147,4-35-687</inkml:trace>
  <inkml:trace contextRef="#ctx0" brushRef="#br0" timeOffset="82686.9319">3416 2501 880,'0'0'40,"0"0"-33,0 0 23,0 0 35,186 0-21,-116 0-36,-2 0-8,-12 0-6,-18 0-161,-15 0-567</inkml:trace>
  <inkml:trace contextRef="#ctx0" brushRef="#br0" timeOffset="82499.7407">3412 2337 717,'0'0'70,"0"0"-55,0 0 67,0 0-19,0 0-15,0 0-14,78-42-18,-26 24 18,-1 2-16,-6 3-18,-13 4 2,-11 5-2,-9 3-41,-12 1-72,0 0-140</inkml:trace>
  <inkml:trace contextRef="#ctx0" brushRef="#br0" timeOffset="93903.3457">4430 1828 402,'0'0'112,"0"0"-49,0 0-8,0 0 13,0 0-3,0 0-1,35-40-15,-32 39-3,-1 1-13,1 0-18,6 4-8,6 37-4,-1 25-1,-5 26 43,-4 12-22,-5 11 4,0 0-21,0-9 2,0-14 2,-2-12-7,-2-15 4,1-14-7,1-17 1,-3-12-4,5-14 3,0-8-6,0 0-23,0-19-73,0-20-149,0-3-472</inkml:trace>
  <inkml:trace contextRef="#ctx0" brushRef="#br0" timeOffset="94169.499">4329 2436 583,'0'0'45,"0"0"-35,0 0-6,0 0 68,0 0 14,0 0-42,-13-17-6,21 17-28,16-5 6,12 3 0,7-2-2,4 1-10,4-1 2,-2 0-2,-9 0-4,-6 0-12,-18-5-116,-16-4-579</inkml:trace>
  <inkml:trace contextRef="#ctx0" brushRef="#br0" timeOffset="93559.6615">4683 1871 450,'0'0'52,"0"0"-25,0 0 6,0 0-23,0 0 15,0 0-22,0 0-4,-65-13 1,59 10 0,3 2 1,3 1 9,0 0 5,0 0-15,0 0 2,0 0 13,0 0-13,0 0-1,0 0 12,0 0-12,0 0 15,0 0-16,0 0 2,0 0-2,0 0 0,0 0 0,0 0 0,0 0 3,0 0 5,0 0 8,0 0-13,0 0 13,0-3-13,0 2-3,0-2 12,0 3-11,5-1 1,-5 1 10,0 0-4,3 0-1,6-3-3,5-1-3,13 4-1,3 0 3,5 0-4,3 0 1,-5 0 0,0 0 3,-7 0-3,-7 0-3,-5 0-1,-8 0 4,-3 0-4,-3 0-3,0 0-8,0 0 7,0 0-8,0 0-4,-22 0-54,-13 0-133,-9-4-127</inkml:trace>
  <inkml:trace contextRef="#ctx0" brushRef="#br0" timeOffset="96147.8419">7632 1928 562,'0'0'66,"0"0"-65,0 0 63,0 0 40,0 0-17,0 0-41,-9-82 11,7 82-19,-6 0-11,-11 9-22,-14 26-2,-11 15 16,-5 10-4,0 2 22,11 3-11,9-4-16,15-5 9,11-7-18,3-8-1,3-12 0,23-8 5,8-11-10,9-10 1,8 0-86,4-13-47,2-22-145</inkml:trace>
  <inkml:trace contextRef="#ctx0" brushRef="#br0" timeOffset="96491.8755">7955 1987 736,'0'0'28,"0"0"14,0 0 52,0 0-59,0 0 7,0 0-29,25-66 3,-25 66-8,-5 25-3,-14 12 7,-5 15 15,1 0-17,4 6 4,9-5-12,6-5-1,4-9 0,0-12 3,0-6-7,1-16 6,12-5-3,6 0 11,9-26 5,1-12-12,-1-13 9,-9-8-12,-11-3 10,-8-2 6,0 12-9,0 12 8,-13 18-14,-2 17 4,-8 5-6,0 1-28,4 28-51,11-4-51,8-1-158</inkml:trace>
  <inkml:trace contextRef="#ctx0" brushRef="#br0" timeOffset="96881.4399">8683 1828 796,'0'0'46,"0"0"-44,0 0 66,0 0-5,-153-54-21,112 54-17,3 13-24,8 14 6,6 5-7,8-1 1,7-3-7,6-5 6,3-2-4,0-5 3,8-9 0,11 1 1,1 2 0,5-4 2,-1 3-6,0 3 6,-2 6-2,-2 3 0,-2 9-4,-9 3 4,-9 1 0,0 0 2,-23-5-10,-18-3 7,-5-7 1,-5-8 6,4-6-5,9-5 12,6 0-4,13 0-5,10-9 4,9-11-8,9-5-38,32-1-156</inkml:trace>
  <inkml:trace contextRef="#ctx0" brushRef="#br0" timeOffset="97362.4597">9184 1736 389,'0'0'518,"0"0"-518,0 0 2,0 0 1,0 0 3,0 0 7,-115 143 9,102-78-8,2 0 10,3 2-9,-1-9-3,7-9 9,2-5-21,0-10 4,0-5 4,24-10-6,14-5 6,9-12-7,8-2 4,4 0 1,-7-25-6,-6-11 0,-8-10 0,-11-6-2,-10-4 2,-11-7 0,-6-4 0,0-2 5,-19 4-3,-14 6 1,-3 15 1,-5 14 1,4 15 5,4 13-10,2 2 5,1 10-11,3 27 11,8 8-5,11 10 2,8 4 4,0-3-7,22-9 1,10-6 0,2-11-5,3-12 4,-9-18-46,-6 0-270</inkml:trace>
  <inkml:trace contextRef="#ctx0" brushRef="#br0" timeOffset="95187.7057">5935 2171 631,'0'0'1,"0"0"24,0 0-4,0 0 61,0 0-22,0 0-9,-43-68-24,26 66-8,-7-1-6,-9 3 10,-8 0-12,-2 5 21,-3 21-1,4 9-21,5 7 14,9 1-15,6 6-8,11 2 7,11-6-8,0 1 0,11-11 0,17-5 5,13-10-5,5-11 0,5-9 2,4 0 1,-3-3-3,-6-20 0,-10-10-1,-12-7 0,-10-9 1,-4-7 0,-4-5 1,-6-7-5,3-6 5,-3-3-1,3 1 0,-3 5 1,0 11-1,2 16 5,-2 19-3,0 13 14,0 11 2,0 1-9,0 19-9,8 33-7,-2 21 7,8 13 0,4 5 3,4-7-2,2-4-1,-5-6 0,-4-13-2,-4-11 2,-4-11-2,1-10-45,1-15-72,7-10-81,6-4-407</inkml:trace>
  <inkml:trace contextRef="#ctx0" brushRef="#br0" timeOffset="95608.8621">6434 2046 744,'0'0'52,"0"0"-42,0 0 67,0 0-14,0 0-45,0 0-16,0 0-2,19-18 1,18 40-1,2 8 0,1 9 2,-6 10-5,-2 5 8,-8 2-1,-10 4 1,-1-5-4,-13-10 3,0-7-3,0-13-1,-13-6 9,7-10-9,1-7 15,5-2 12,0 0 20,0-15 34,0-25-52,5-17-24,18-13 5,14-10-8,5 3-2,1 12 0,-4 18-38,-13 21-117,-18 19-385</inkml:trace>
  <inkml:trace contextRef="#ctx0" brushRef="#br0" timeOffset="100812.9059">2420 4749 130,'0'0'539,"0"0"-522,0 0 14,9-131 91,-1 101-54,2 3-18,-5 7 17,-5 4-37,0 8 12,0 4-17,0 1 9,0 3-7,0 0-15,0 0-1,-2 26-11,-11 30 0,4 23 1,1 11 1,8-4 3,0-2-5,3-6 3,11-9 3,8-10-6,-3-15 0,-3-14-2,-3-13 2,4-10 0,2-7 4,7-9 0,8-35-1,1-13-3,-3-12 0,-9-8 1,-4-2-1,-3 2 0,-6 8-4,-4 16 11,-1 20-7,-2 18 0,-3 13 2,1 2-4,9 17-4,3 26 6,6 18-1,4 4 1,4-5 0,6-8 0,10-11 1,8-8-6,7-12 5,-1-17 0,-5-4 0,-11-12 0,-9-23 0,-10-16 1,-16-13-1,-6-13 7,-1-12-4,-29-4 5,0 9-5,1 17 5,9 29-16,10 23 6,10 15-54,0 12-122,24 25-37,11 6-126</inkml:trace>
  <inkml:trace contextRef="#ctx0" brushRef="#br0" timeOffset="101128.4674">3667 4561 848,'0'0'50,"0"0"-31,0 0 18,0 0 31,0 0-45,0 0-23,-139 94 20,125-22-14,7-5 11,7 7-4,0-11-12,2-9 3,22-7-4,7-14 5,2-19-4,4-10-1,-4-4 1,-1-38 13,-6-19-14,-7-12 10,-12-13 20,-7-6-12,0 4-6,-15 11-12,-5 22 0,4 23-2,2 25-7,8 6-75,6 34-80,0 3-146</inkml:trace>
  <inkml:trace contextRef="#ctx0" brushRef="#br0" timeOffset="101449.701">3907 4737 1004,'0'0'51,"0"0"-47,0 0 56,0 0-18,163-72-21,-94 72-18,1 13 0,-10 26-1,-13 12 2,-7 5-6,-15 6 2,-6-2 0,-6 0 2,-12-4-2,-1-13 0,0-14-1,0-14 7,0-11-6,0-4 11,0-6 50,-1-29 47,-2-17-108,3-12 2,0-5-2,4-2-6,23 2-12,10 6-37,10 11-30,8 14-4,9 5-100,-11 7-358</inkml:trace>
  <inkml:trace contextRef="#ctx0" brushRef="#br0" timeOffset="101677.0331">5026 4365 936,'0'0'56,"0"0"-38,0 0 27,0 0-45,0 0 4,35 137 1,-21-47 30,-4 3-21,-4-6-7,-3-10 15,-1-13-20,-2-10-2,0-12 2,0-15-2,0-11-13,3-16-82,17 0-98,10-30-98</inkml:trace>
  <inkml:trace contextRef="#ctx0" brushRef="#br0" timeOffset="101907.4203">5665 4550 924,'0'0'73,"0"0"-55,0 0 42,0 0-57,-182 51 2,96-4-5,15-1 3,26-5-3,21-4 0,19-4 3,5-1-4,10 0 1,27-2 0,14 2-1,1-3 1,2-1 0,-13-7 0,-8-7-2,-6-5-12,2-9-80,1 0-127</inkml:trace>
  <inkml:trace contextRef="#ctx0" brushRef="#br0" timeOffset="102349.1597">6499 4845 642,'0'0'31,"0"0"7,0 0 126,136 2-97,-78-6-38,-5-8-14,-11 4-15,-20-2-19,-20-5-354</inkml:trace>
  <inkml:trace contextRef="#ctx0" brushRef="#br0" timeOffset="102201.7001">6523 4629 793,'0'0'189,"0"0"-162,0 0 22,0 0-14,0 0-33,0 0 1,117-28-1,-57 26-2,-14 2 0,-18 0-1,-19 0-90,-9 0-144,0 3-262</inkml:trace>
  <inkml:trace contextRef="#ctx0" brushRef="#br0" timeOffset="103566.9081">7836 4668 1039,'0'0'41,"0"0"-38,0 0 29,0 0 16,0 0-48,0 0 3,171-63-8,-95 63-3,1 0-57,-3 0-80,-1 0-162</inkml:trace>
  <inkml:trace contextRef="#ctx0" brushRef="#br0" timeOffset="103378.9457">7947 4079 753,'0'0'0,"0"0"8,0 0 27,0 0 15,0 0-45,0 0-5,60-43-1,5 36-6,10 1 7,8-1 0,-9 1 5,-13 2-5,-19 1-4,-23 3 2,-19-1-5,0-2 6,-35 3-13,-21 0-35,-7 0 28,-3 3-58,-2 10 17,3-5-12,8 1-29,10-2 24,12-6 79,14 1 28,9-2 44,7 0 44,5 0-15,0 0-18,0 0 2,0 0-30,0 0-26,0 0 6,0 0-7,0 0-27,13 33 0,6 23 6,4 21 42,4 24-5,-1 6-29,-4 1-10,-3-10 20,-5-11-22,-5-16 8,-5-13-11,-4-10 1,0-7-3,-13-8-8,-8-10-77,2-16-133</inkml:trace>
  <inkml:trace contextRef="#ctx0" brushRef="#br0" timeOffset="104038.309">9423 4321 124,'0'0'696,"0"0"-653,0 0 7,0 0 33,0 0-31,0 0-16,-122-87-15,79 87 0,-6 17-4,5 23-11,0 11-4,9 17 8,10 8-7,14 3 2,11-9-5,0-8 1,16-13-2,20-11 1,8-12 0,4-15-3,2-11 3,2 0 0,4-32 0,-6-15-10,-4-10 6,-11-15 3,-8-9 1,-8-13 10,-7-4-9,-5 4 7,-4 5-2,-2 23-5,-1 22 9,0 21-2,0 23 12,0 0-20,5 37-2,5 20 2,2 24-2,6 8 4,-4-3-8,5 1 6,0-12-41,0-12-31,0-16-85,0-21-65,1-17-248</inkml:trace>
  <inkml:trace contextRef="#ctx0" brushRef="#br0" timeOffset="104338.0708">9903 4416 760,'0'0'34,"0"0"19,0 0 16,108-113-49,-67 98-20,0 10 5,6 5-5,4 0 2,-1 27-3,-8 12 5,-12 10-2,-13 7-2,-11-4 2,-6-5-2,0-12 3,0-14 3,0-9 1,0-8-3,-1-4 24,-4 0 49,-3-16-4,2-24-29,1-19-19,5-9-16,0-1 6,21 1-15,15 14-6,7 14-2,17 17-56,4 20-74,6 3-131</inkml:trace>
  <inkml:trace contextRef="#ctx0" brushRef="#br0" timeOffset="104607.8279">11196 4187 835,'0'0'49,"0"0"-12,0 0 55,0 0-35,0 0-21,0 0-35,-30-88 11,9 88-12,-2 0 0,-4 18 2,-6 16 0,1 14 9,5 7 16,11 9-14,5 4 0,10 0-11,1-9-2,0-10 0,5-10 0,21-15-3,12-14-17,13-10-39,15 0-38,7-34-153,3-17-294</inkml:trace>
  <inkml:trace contextRef="#ctx0" brushRef="#br0" timeOffset="104929.0119">11767 4125 896,'0'0'114,"0"0"-102,0 0 30,0 0-18,-124-8 5,83 38-15,6 8 2,13 11-5,8 4-6,11 4-4,3-3 0,0-3 0,5-11-2,17-12 2,0-9-1,3-9 4,2-10-3,2 0 9,1-19-5,-2-17-5,-4-9 8,-7-5-7,-11-7 2,-6-5 14,0 2-8,-12 12-1,-9 14-4,2 17-4,-3 11 0,8 6-2,1 5-32,13 17-39,0 4-70,27-4-184</inkml:trace>
  <inkml:trace contextRef="#ctx0" brushRef="#br0" timeOffset="105229.8231">12241 4132 898,'0'0'103,"0"0"-102,0 0 57,0 0-24,0 0-9,0 0-19,-138-45-6,114 68-4,13 6 2,11 6-2,0 4-6,24 2 9,12-2-5,7 0 5,-2-1-5,-8-3-4,-9-2 8,-11-2-10,-13 1 12,0-6 0,-37 5 6,-18-6-6,-14-3 9,-10-2 0,4-10-2,20 0-6,28-4-2,27-6-10,10 0-246,45-3-434</inkml:trace>
  <inkml:trace contextRef="#ctx0" brushRef="#br0" timeOffset="105657.9019">12806 4040 984,'0'0'18,"0"0"-8,0 0 33,0 0-1,0 0-42,0 0 1,-50 32 1,26 14-2,5 5 1,0 5 2,2 7 0,-1 3 9,9 3-11,4-9 1,5-11 3,5-12-1,27-14-4,6-7 0,7-16 1,4 0 3,-1-18-4,-2-22 1,-4-5-6,-10-17 5,-12-4 0,-12-2-1,-8 0 6,-8 3-2,-25 9 1,-8 11 1,-5 10 3,-1 19-6,-4 16-2,4 0 0,6 30 6,12 15-7,17 8 2,12 8-1,3 2 3,38-4-3,11-7 0,5-13 0,3-19-27,-6-20-131,-8-16-800</inkml:trace>
  <inkml:trace contextRef="#ctx0" brushRef="#br0" timeOffset="106423.8686">13864 4264 594,'0'0'159,"0"0"-112,0 0 62,0 0-17,0 0-54,0 0-25,33 0-9,18 0-3,9-1-1,0 0 1,-8 1-6,-17 0 5,-16 0-76,-13 0-105,-6 0-47</inkml:trace>
  <inkml:trace contextRef="#ctx0" brushRef="#br0" timeOffset="106593.1639">14022 4373 561,'0'0'135,"0"0"-120,0 0 84,0 0-8,0 0-38,139 13-20,-101-13-33,3 0 0,0 0-44,5-6-290</inkml:trace>
  <inkml:trace contextRef="#ctx0" brushRef="#br0" timeOffset="107382.0518">15288 3888 186,'0'0'469,"0"0"-453,0 0-5,0 0-11,0 0-7,0 0-36,-13-8 20,12 8 11,-3 0 12,3 0 51,-2 0 28,3-1 59,-2-1-71,2-1-9,0 2 12,0 1-41,11 0-20,35 0-9,28-3 3,24 2-6,11 1 3,-1 0 0,-15 0-1,-28 0-1,-32 0-13,-24 0-32,-9 0 16,-28-4 26,-29 1-22,-20 3-17,-4 0 0,2 0-10,9 0-13,12 0 21,12 0 15,13 0 21,14 0-18,5 0 28,6 0 0,3 0 4,5 0 5,-1 0 11,1 0 0,0 0 48,0 0 28,0 0-44,0 0-17,0 1-27,0 10 7,0 11-14,0 17 2,-4 15 27,4 12-16,0 10-4,0 8 1,0-1-9,0 6 10,0-7-11,0-8 0,0-15 1,0-13-2,0-16 0,0-10-1,4-7-2,-3-7-49,4-6-119,3 0-249</inkml:trace>
  <inkml:trace contextRef="#ctx0" brushRef="#br0" timeOffset="107698.0375">15115 4335 570,'0'0'126,"0"0"-24,0 0 2,0 0-48,0 0-12,0 0-6,42-7-32,24 3 4,27-2 5,21 1-5,-10 1-5,-10-2 3,-31 6-5,-30-1-3,-20 1 1,-13-4-1,-8 3 0,-30-3-32,-8-1-137,0 1-531</inkml:trace>
  <inkml:trace contextRef="#ctx0" brushRef="#br0" timeOffset="108298.5667">15147 3579 560,'0'0'84,"0"0"-56,0 0 69,0 0-9,0 0-36,0 0-19,-49 0-6,49 0-23,5 0 5,31 0-7,21 0 1,25 0 0,15 0-3,1 0-7,-8 0-51,-13-11-366</inkml:trace>
  <inkml:trace contextRef="#ctx0" brushRef="#br0" timeOffset="108785.2124">16332 4263 662,'0'0'49,"0"0"-42,0 0-7,0 0 0,0 0-2,0 0-3,87 102 5,-87-81 0,0-4 1,-17-4 3,3-3-4,3-6 34,1-4 26,2 0 8,4 0-14,-1-9 41,5-22-42,0-6-36,0-2 4,0 8-21,22 5-3,6 10-31,9 9-122,1 5-602</inkml:trace>
  <inkml:trace contextRef="#ctx0" brushRef="#br0" timeOffset="109347.438">17292 4112 673,'0'0'173,"0"0"-114,0 0 26,0 0-15,0 0-43,0 0 4,-113-46-14,77 46 4,-5 0-10,-6 0-9,-1 6 6,-1 14-4,7 6-4,5 4 5,9 9-2,14 2-4,14 2 1,0 0-8,19-7 3,22-3-37,9-11 10,10-14-5,2-8 0,-2 0-13,-10-19-16,-8-15 17,-12-9 49,-8-5 11,0-1 7,-2-9 20,-2-1-3,-4-4 6,0-4-18,-4 8-4,-6 15 7,0 18-2,-4 14 14,0 12 15,0 0-52,0 15-1,0 26-6,0 18 6,0 6-3,0 7-3,6-5 6,14-3 0,-4-7-7,-1-5 0,-8-11-77,-5-16-60,3-12-133</inkml:trace>
  <inkml:trace contextRef="#ctx0" brushRef="#br0" timeOffset="109972.4414">17315 3655 651,'0'0'180,"0"0"-173,0 0 53,0 0 6,0 0 7,0 0-23,60-14-31,13 6-8,20 0 2,15 0-13,-2 0-45,-18-12-293</inkml:trace>
  <inkml:trace contextRef="#ctx0" brushRef="#br0" timeOffset="109692.594">17796 4132 85,'0'0'841,"0"0"-838,0 0 16,0 0 7,0 0-10,136-45-13,-87 45-2,-5 23-1,0 3 0,-7 6-4,-12 2 0,-6-4 8,-10 2-8,-9-8 4,0-7 0,0-4 17,0-10-12,-9-3 39,-1 0 3,1-11 8,4-22-3,5-7-5,0-10 3,0-6-13,10 0-11,12-4-24,0 8-2,-2 9-72,-2 11-53,-13 6-194</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0:47.45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2 189,'0'0'34,"0"0"14,144 0-40,-94 0 11,-2 0-19,-6 0 0,-2 0-6,-7 0 0,-6 0 2,-2 0 1,2 3 1,0 0 1,1 2-6,4-5 7,3 5 0,4-1 1,5-1-3,10 0 8,3 0-6,6 0 14,-6-3-14,0 1-3,-6 3 3,-6 1-2,-4 2-1,-7-3-10,-1 2-29,-6-3 14,-5 1 28,-3 0 6,-5-2 4,3 2 5,2 1 36,5-2-49,8 2 4,1 1-6,5-1-10,0 0 9,-2-1-11,-3 1 5,-3-1 7,-9-4 18,-7 3-12,-1-3 1,-9 1 10,1-1 40,2 3-38,0-2-11,12-1 11,8 5 52,11-4-64,10 4 5,7-3-3,8-2-9,2 1 0,0-1 1,0 0 3,-9 0-4,-5 0 0,-8 0 7,-12 0-6,-4 0-1,-3 0 0,0 0 1,4 0-1,4 0 0,4 0 1,2-1 9,5-1-8,2 2 4,1-2-6,2 2 2,5 0-4,-8 0-4,4 0 4,-11 0-6,-7 0-11,-6 0 14,-2 0-2,-9 0 7,5 0 8,3 0-8,5-3 1,6 3 0,3 0-1,4 0-1,1 0-7,3 0-12,-4 0-12,1 0 19,-5 0 3,-9 0 10,-3 0 7,-5 0-3,0 0 29,0 0-17,0 0-7,0 0-9,3 0 3,5 0 4,4 0-6,-1 3-1,2 1 0,-4 1 0,1-2 1,-4 1 0,-5-3 6,-1-1 13,-1 0-6,-4 0 23,-4 0-7,4 3-24,3 1-6,10-2 0,3 0 1,10 0-1,2-1-2,-4 4 2,-1-3 0,-17 2-21,-14-4-105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49:48.3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1126-3028 527,'0'0'268,"0"0"-250,0 0 21,0 0-34,0 0 60,55-116-52,-36 107-5,0 2-1,-2 2-4,10 5 6,-3 0 8,-1 1-5,6 20 16,-7 10-17,-8 9-7,-12 4 2,-2 4-5,0 1-1,-21-5 0,-6-4 3,-1-9-7,4-9 3,5-8-19,10-10-6,4-4-8,5 0 16,0-15-58,19-19-40,14-4 36,4-4 7,2-6-5,1 2 25,-2 3 53,-5 5 69,-6 6 3,-8 5-47,-10 8 30,-4 3-26,-5 11 6,0 5 32,-16 0-63,-14 0 1,2 11 5,-1 18-7,2 4 29,8 1-21,5 2 10,1 1-3,9 1-13,4-7-3,0 2-2,0-8 4,12-3-5,6-5 1,1-4-6,1-7-10,7-6-39,5 0-19,4 0-19,2-7-140</inkml:trace>
  <inkml:trace contextRef="#ctx0" brushRef="#br0" timeOffset="234.6941">1785-2980 680,'0'0'59,"0"0"56,0 0-50,0 0-16,0 0-33,0 0 42,-2 87 12,2-34-27,0 0-13,-9-2-21,-6-6-7,-2-6-2,-2-5-2,0-8-56,0-11-168</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49:38.367"/>
    </inkml:context>
    <inkml:brush xml:id="br0">
      <inkml:brushProperty name="width" value="0.06667" units="cm"/>
      <inkml:brushProperty name="height" value="0.06667" units="cm"/>
      <inkml:brushProperty name="fitToCurve" value="1"/>
    </inkml:brush>
  </inkml:definitions>
  <inkml:trace contextRef="#ctx0" brushRef="#br0">1579-5461 742,'0'0'29,"0"0"-24,0 0 0,0 0 38,0 0-34,0 0-5,0 0-4,-3 63 1,8 11 18,-5 23 23,0 19-2,-2 10-6,-22 1-30,-7-5 29,-1-7-27,7-15-4,3-12-4,8-15 2,9-13-15,5-14-41,0-16-77,0-14-99</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2:26.444"/>
    </inkml:context>
    <inkml:brush xml:id="br0">
      <inkml:brushProperty name="width" value="0.06667" units="cm"/>
      <inkml:brushProperty name="height" value="0.06667" units="cm"/>
      <inkml:brushProperty name="fitToCurve" value="1"/>
    </inkml:brush>
  </inkml:definitions>
  <inkml:trace contextRef="#ctx0" brushRef="#br0">19 52 834,'0'0'13,"0"0"-8,0 0-4,0 0 47,0 0-3,0 0-32,-13-52-3,12 52 4,1 0-14,0 18 0,0 12-2,0 4 2,0-1 3,0-3-3,9-5 1,15-6-2,14-3-5,12-7-2,12-9-53,12 0-216</inkml:trace>
  <inkml:trace contextRef="#ctx0" brushRef="#br0" timeOffset="-548.5563">215 164 575,'0'0'106,"0"0"-103,0 0 17,0 0 93,0 0-57,0 0 18,-55-23-40,50 19 3,5 0-7,0-1-28,0 1 18,28-2-5,42-1-11,39 3-8,36 4 3,31 0 1,23 0 0,11 4 6,-1 7-6,-15-3 4,-23-5-3,-27-3-2,-27 0-20,-24 0-51,-25-5-17,-18-9-63,-15-2-20,-10-1-294</inkml:trace>
  <inkml:trace contextRef="#ctx0" brushRef="#br0" timeOffset="514.6193">1128-326 679,'0'0'59,"0"0"-25,0 0 49,0 0-2,0 0-45,0 0-11,-120-75 8,89 69-9,1 6-2,1 0 9,-1 0-16,2 18-11,4 9-4,5 14 1,5-1-1,9 2 0,5-6-7,0-6 7,19-5-4,10-10 4,7-9-2,2-6-5,4 0 6,0-21-4,-6-11 0,-4-13 3,-9-4-5,-4-9 7,-6-2 0,-4 4 4,-7 12 7,-2 14 10,0 11 5,0 12 20,0 7-29,0 0-15,0 12-2,0 28-10,0 16 8,0 3 2,0-3 0,0-4-5,17-8-8,2-7-46,-1-7-68,-3-18-268</inkml:trace>
  <inkml:trace contextRef="#ctx0" brushRef="#br0" timeOffset="756.4607">1365-337 937,'0'0'21,"0"0"-17,0 0 20,0 0-21,166-40 9,-110 58-12,-4 20-5,-9 2 5,-12 0 2,-13-2-2,-18-11 0,0-8 4,-8-10 0,-21-9 23,2 0 15,4-11-21,13-22-18,10-5-3,14-5-42,32 4-238</inkml:trace>
  <inkml:trace contextRef="#ctx0" brushRef="#br0" timeOffset="-312.6841">2129 7 446,'0'0'128,"0"0"-52,0 0-18,0 0 54,0 0-54,0 0-18,-13-45-26,13 45-14,10 5 8,7 21-8,-1 11 9,1 7-9,-4 4 14,-8 0-14,-5-3-3,-15-3 0,-30-12-94,-25-7-443</inkml:trace>
  <inkml:trace contextRef="#ctx0" brushRef="#br0" timeOffset="-3016.2225">-2271 725 148,'0'0'132,"0"0"-111,0 0 25,0 0 53,0 0-25,0 0-20,-10-33-32,20 33 52,3 0-49,-2 7 18,1 0-2,-2 5-35,-4 4 34,-1 5-20,0 5 16,-2 9-12,1 11-13,-2 14 10,4 12 12,4 14-5,1 4 11,8 3-25,8-6-1,0-5 1,-2-8-6,0-13 0,-6-16-5,-8-13 1,-6-12-4,-2-10 1,-1-4 0,-2-3 7,0 0-3,0-3 11,0 1-4,0-1 0,0 0 3,0 0-8,0 0-5,0 0 5,0 0-4,0 0 11,3 0 11,3 0-15,7 0 4,14 0-14,15 0 0,15 0 0,16 0 0,14 0-3,8 0 3,11 0 0,4-8-2,2-10 2,-4-1-3,-2-3 0,-3 4-5,-5 4 4,6 4-2,-5 3 4,-2 0 0,-1 1 1,-10-2 1,2 0-3,-3 0 2,-4 2 1,-4-1 0,-12 2-1,-8 2-1,-14-2-1,-16 3 2,-18 2 0,-6 0-20,-3 0 19,0-2-1,0 2 5,0-2-8,0 2 9,0 0-3,0 0 0,0 0-18,0-1-6,2 1-12,1-6-14,-3-2-9,0-6-65,0-2-316</inkml:trace>
  <inkml:trace contextRef="#ctx0" brushRef="#br0" timeOffset="-4045.1063">-2145 627 684,'0'0'61,"0"0"-30,0 0-30,0 0 59,0 0 0,0 0-46,4-7-3,18 2-5,3 1-5,3-1 16,12 3-7,10 1 3,15 1 4,16 0-11,20 0 5,21 0-11,17 0 3,9 3-4,1 9 3,-5-3-2,-12 0 0,-16-1-5,-18-7 5,-22 4-1,-11-3-3,-12-2 3,-5 0 0,-1 0-4,2 0 4,-6 0 2,-1 0-2,-2 0 1,-7 0 0,-4 0-2,-7 0 5,-8 0-3,-3 0 0,2 0 0,-2 0 0,4 0 0,1 2 0,3 3 0,0-3 2,-1-2-2,-6 0 0,-5 0 4,-7 0 2,0 0-3,0 0 10,0 0 30,3 0-10,-3 0 3,0 0-3,1 0-23,-1 0-2,0 0-8,0 0 0,0 0-3,0 0 5,0 0-2,0 8 0,5 7-8,5 15 8,4 20 3,6 11 12,1 9 3,1 0-11,5-1-2,1 3 0,1-6-4,-2-5 2,-8-10-3,-8-11 0,-8-7-2,-3-11 2,0-5-6,0-1-38,-13-11-65,-6-5-84,-5 0-682</inkml:trace>
  <inkml:trace contextRef="#ctx0" brushRef="#br0" timeOffset="-4854.8892">-1976 795 822,'0'0'51,"0"0"-50,0 0 16,0 0 45,0 0-35,0 0 6,0 0-9,-55-56 4,52 56 0,-2 8-28,1 33 2,-3 22-1,2 21 8,5 13 31,0 7-22,0 0-8,12-2-10,2-9 4,-2-20-11,-2-21 7,-4-18-73,-1-20-42,0-14-45,-5-11-190</inkml:trace>
  <inkml:trace contextRef="#ctx0" brushRef="#br0" timeOffset="-2844.4473">213 1290 104,'0'0'304,"0"0"-254,0 0 16,0 0-18,0 0-43,0 0-5</inkml:trace>
  <inkml:trace contextRef="#ctx0" brushRef="#br0" timeOffset="-2191.4559">2045 548 462,'0'0'184,"0"0"-84,0 0 5,0 0-40,0 0-10,0 0-6,0 0-18,0 0-22,0 0 2,0 0-6,0 0-3,0 0-2,0 0-2,0 0 2,24 0-1,22 0-1,29 0 2,33 0 0,29 7 2,21-4-4,19 1 1,5-2 1,-8 0 0,-16-2-4,-22 0 4,-25 0-4,-23-4-8,-23-7 12,-22 2-1,-16 0-4,-13 8-3,-10-3-53,-4 4-9,0 0-54,0 0-16,0 0-102</inkml:trace>
  <inkml:trace contextRef="#ctx0" brushRef="#br0" timeOffset="-1554.2064">2140 764 436,'0'0'206,"0"0"-136,0 0 15,0 0-9,0 0-48,0 0 6,-41-25-26,36 22 22,3 1 5,2 2-3,0 0-3,0 0-18,0-3-3,0 3 18,0 0-24,0 0-1,7 24 2,9 11-1,-2 7 18,2 10-14,-2 10 4,0 5 1,3 7-9,-2-7 0,-3 3-2,-1-13 1,-3-7-2,-3-11 1,0-11 0,-5-13 0,0-8 0,0-5 0,0-2 0,0 0 1,0 0 3,0 0-1,0 0 1,0 0 3,0 0-2,0 0 13,0 0 4,0 0-17,9 0 8,18 0-2,21 0-10,26 0-2,24-5 2,17 5-2,15 0 0,12 0 1,2-4 0,-8 4 0,-21-1 0,-30-6-1,-26 0-27,-27-4-21,-17-6-15,-2-3-62,-4-2-222</inkml:trace>
  <inkml:trace contextRef="#ctx0" brushRef="#br0" timeOffset="-1148.3657">3708 618 621,'0'0'113,"0"0"-46,0 0-13,0 0-23,0 0-6,0 0-23,19 18 0,-8 15 2,-2 6 13,-4 11 10,-3 11 25,-2 3-12,3 7-8,-3 3-13,0-8-3,0-7-5,0-14-8,0-10-3,-10-12 0,-7-6 3,-10-6-3,-8-6 4,-11-1-4,-18-4-11,-20 0-38,-17 0-107,-19-13-424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6:03:09.65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545 97 509,'0'0'43,"0"0"-23,0 0 40,0 0 20,0 0-40,0 0-17,0 0-5,-14-11-10,4 10 3,7-2 22,3 2-10,-2-3 1,-1 3 6,1 1-23,-1 0 14,3-3-11,0 3 2,0 0 7,0 0-16,0 0 27,23 0-13,23-4-16,21-3 10,12-1-3,-5 3 0,-10-2 16,-19 2-15,-20 2 10,-11 1-5,-13-3-2,-1 5 16,0-1-18,0-4-4,-25 1-6,-18 1 0,-13-1-5,1 3-5,1-2-1,5 1 8,4 2-1,-4 0-10,-3-3 10,2 3-7,4 0 11,11 0 0,11-2 1,9 2-2,10 0 2,2 0-1,3 0 3,0 0-1,0 0-2,0 0 7,0 0-6,0 0 12,0 0-3,0 0 0,0 0 17,0 0-19,0 0 10,0 0 1,0 0-11,0 0 3,0 0-10,0 0-1,0 0-4,-5 28-14,-7 31 18,-11 26-4,-1 22 10,-3 18 5,-6 14 1,-1 5-4,4-5 11,0-14-15,4-16 6,3-14 1,3-11-9,5-10 14,1-15-15,7-13 3,-1-13 7,6-4-9,-1-11-2,-2-4 6,5-5-1,0-4-3,0-2-2,0-2 0,0-1 5,0 0-3,0 0 3,0 0 0,0 0-1,0 0 3,0 0-7,0 0-3,0 0-14,5-9-70,20-9-113,9-12-96,-4-12-232</inkml:trace>
  <inkml:trace contextRef="#ctx0" brushRef="#br0" timeOffset="341.5958">22 836 692,'0'0'14,"0"0"17,0 0 38,0 0-9,0 0-20,0 0-33,-18-11 10,18 11 15,0 0 7,8 0-16,19 0-5,25 0-2,14-2 8,3 0 15,-4 1-8,-11 1-8,-15 0 0,-14 0-4,-12 0-4,-8 0-3,-5 0-2,0 0-10,0 0 0,0 0-25,2 0-110,16 0-95,8-4-197</inkml:trace>
  <inkml:trace contextRef="#ctx0" brushRef="#br0" timeOffset="668.5887">789 659 618,'0'0'41,"0"0"-10,0 0 40,0 0 5,0 0-4,0 0-45,-16-15 17,16 15 10,0 0-32,14-1-4,21-3-11,16 0 3,11 0 4,-7-1 0,-6 0 3,-11 1-7,-12 3-9,-10-3-1,-4 4-1,-7 0-44,-5 0-48,0 6-169,0 11 8</inkml:trace>
  <inkml:trace contextRef="#ctx0" brushRef="#br0" timeOffset="871.8246">886 918 716,'0'0'53,"0"0"-28,0 0 67,0 0 7,0 0-64,0 0-18,89 0-10,-54 0-4,-1 0-6,5 4-40,1-4-142,5 0-248</inkml:trace>
  <inkml:trace contextRef="#ctx0" brushRef="#br0" timeOffset="2514.1243">2044 178 347,'0'0'121,"0"0"-65,0 0 21,0 0-34,0 0-9,0 0-13,0 0 6,0 0 19,6 0-32,13 0 5,6 0 20,5 0 8,4-3-9,-1-9-3,-6-2-12,-2 1 4,-6-6-9,-6-2 9,-3 1-8,-3-6-9,-3 3 29,-4 0-23,0 1-11,0 0-2,-11 7 4,-7 4-5,-2 4-2,-5 4-9,-9 3 9,-5 0-1,-11 0 1,1 21-2,1 13-6,-3 8 8,2 10-1,4 11 1,5 5-5,1 1 5,9 5 0,6-4 3,19-1-2,5-3-1,0 0 0,2-3 5,25-8-5,3-5 0,9-13 1,6-5 2,11-7 0,7-6-3,10-6 10,-5-7-7,-7-2 0,-11-4 1,-8 0-3,-10-4 11,-3-15-12,-6-8 10,-8-4 6,-4-5-12,-6-11 16,-5-3-14,0 0-6,-5 0 0,-21 6 5,1 12-5,2 9 1,8 9-1,4 8 8,8-1-8,3 6 1,0 1-4,0 0-10,0 0 13,0 0-1,0 0-1,20-3 0,12-3 4,8 0-1,-1-1 1,-2-3-2,-3 4 0,-4-3-1,-2-2 6,-12 7-5,-6 2 1,-5 2 1,-5 0 1,0 0-3,3 11-1,-3 28-6,0 15 7,0 6 1,0 2-1,0-7 0,0-12 6,0-4-6,0-12 0,0-7 0,0-4 0,10-4-26,12-8-104,12-4-69,4-4-555</inkml:trace>
  <inkml:trace contextRef="#ctx0" brushRef="#br0" timeOffset="3277.1912">3164 204 816,'0'0'4,"0"0"-4,0 0 0,0 0 18,0 0 18,-40 172-1,25-113-3,-4 1-1,4 2 11,2-3-28,1-11-7,3-6 25,3-14-25,1-12 3,5-9-1,0-3-3,0-4-3,0 0 10,0 0 37,0 0 28,0-21-14,0-21-27,1-13-37,13-5 6,3-2-7,1 4 1,6 9 0,-3 8 2,3 8-2,6 6 0,0 7-1,2 8-1,0 5 0,0 7 2,-5 0-11,-2 0 8,-1 16-8,-6 7 0,-6 12 11,1 7-11,-6 7 9,-3-2 2,-4 3 0,0-5-4,0-9 4,-4-10 0,-3-11-1,2-6 3,0-6-2,5-3 1,-3 0 1,1 0 10,-1-21-4,3-12 4,0-6-5,0-6-6,3-5 0,23 3-1,9-1 0,5 9-7,4 8 7,-6 7 0,-4 12-1,-14 8-2,-5 4 1,0 0-1,1 24-12,2 15 11,-3 3 1,-8 10 1,-4-4 2,-3 4-3,0-3 3,-3-5 0,-12-1 1,-5-10-7,3-6-44,0-7-52,7-7 17,8-8-80,2-5-38,0 0-139</inkml:trace>
  <inkml:trace contextRef="#ctx0" brushRef="#br0" timeOffset="3488.6683">4011 521 271,'0'0'476,"0"0"-390,0 0-1,0 0-65,0 0-11,0 0 22,5 96 13,-15-43 6,-5 2-4,-2-7-15,2-1-19,-2-12-9,-2-3 3,4-4-6,2-9-33,1-9-51,4-10-136,8 0-239</inkml:trace>
  <inkml:trace contextRef="#ctx0" brushRef="#br0" timeOffset="4208.2114">4401 187 833,'0'0'35,"0"0"-29,0 0 11,0 0-16,0 0 5,1 130 27,-1-68-6,0-2-3,-12-2 2,-1-3-17,-2-8 6,1-11-9,4-13-5,5-10 7,0-5-7,4-6 1,1-2 6,0 0-1,0 0 31,0-14 42,0-15-23,0-13-46,0-5-11,10-5 6,10 4-3,5-2 1,9 4-7,-1 2 3,3 8 0,-1 8 0,-10 13 0,-6 8-3,-8 7 3,1 0-18,0 7-2,3 26 20,0 10-3,-5 6 1,-7 3-4,-3-5 6,0-2 0,0-7-6,-5-7 6,-8-5 0,6-16 3,2-2-3,2-4 0,3-4 0,0 0 11,0-12-1,0-15 5,0-9-13,0-6 2,8-7 1,12-1-5,9-2 0,6 2-1,4-2 5,-2 14-4,2 8 0,-9 15 6,-7 7-12,-3 8 6,-4 0-12,2 13 7,-3 23-8,0 14 12,-6 9 0,-9 4 1,0 4 1,0-8-1,-19-4 0,-4-4-1,-3-10 5,3-4-4,3-10 0,3-4-48,9-13-64,8-10-153,0 0-344</inkml:trace>
  <inkml:trace contextRef="#ctx0" brushRef="#br0" timeOffset="4584.8504">5141 412 734,'0'0'43,"0"0"-26,0 0 72,0 0-56,0 0-3,133-68-25,-94 68-4,-6 0 5,-6 0 2,-8 6 1,-4 16-2,-5 5-5,-10 9 4,0 7 9,0 9-12,-20 1 15,-15 3-9,-4 3 7,-1-3 14,1-5-15,5-8 15,7-8-13,9-8-12,5-3 23,6-14-18,7-4-2,0-1 8,0 1-12,17-2 32,26 3 11,14 2-23,6-1-7,-1-2-17,-7 6-10,2-9-97,-5-3-209</inkml:trace>
  <inkml:trace contextRef="#ctx0" brushRef="#br0" timeOffset="5228.9552">2265 1633 685,'0'0'45,"0"0"-45,0 0 28,0 0-28,0 0-3,135 9-75,-80-9-113,-3 0-257</inkml:trace>
  <inkml:trace contextRef="#ctx0" brushRef="#br0" timeOffset="6435.6578">3641 1942 784,'0'0'29,"0"0"36,0 0 62,0 0-43,0 0-52,0 0 7,15 0-5,16 0-28,9 0 8,9 7-9,-1 14-3,3 11 5,-8 5-6,-9 8 0,-12 5 0,-10 5 6,-11 0-7,-1-1 0,0-2 2,-13-9 1,-4-7-1,2-6-2,5-13 3,5-9 3,1-7-6,4-1 5,0 0 0,0 0 53,0-9-2,0-19-2,0-11-39,5-10-11,14-4 3,8 1 0,6-3-5,8 1 11,6 4-13,-4 5 0,-1 10-1,-3 8-8,-5 7-23,-1 3-67,-1 3-171,-3-2-245</inkml:trace>
  <inkml:trace contextRef="#ctx0" brushRef="#br0" timeOffset="6757.4239">4496 1791 822,'0'0'13,"0"0"127,0 0-82,0 0-11,0 0-21,0 0-21,44-25 7,-24 25-1,-1 6-7,-6 18-3,-11 5-1,-2 9 0,0 9 11,-20 7-7,-14-2 18,-5-4 17,7-5-10,7-9-7,7-13-19,14-7 7,4-10 6,0-4-12,0 0 24,42 0 5,32 0-16,25 0 0,14 0-17,-2-15-77,-5-16-334</inkml:trace>
  <inkml:trace contextRef="#ctx0" brushRef="#br0" timeOffset="5879.5752">3030 1511 432,'0'0'76,"0"0"-65,0 0 47,0 0 24,0 0-24,0 0-30,-44 13 8,44-13-1,0 0 49,34 0-43,26 0-23,32-4 3,34-5-12,34 2 9,30-1-3,30-3-4,27 1 17,3-4-7,-8 0-2,-23 2 12,-43 0-9,-48 1 4,-48 6 7,-33-4-3,-30 9 10,-13 0-16,-4 0-12,0 0-4,0 0-8,0 0-5,0 0-52,0 12-96,-4 3-18,-16-6-284</inkml:trace>
  <inkml:trace contextRef="#ctx0" brushRef="#br0" timeOffset="9579.762">1094 3086 776,'0'0'15,"0"0"-14,0 0-1,0 0 0,0 0 22,0 0 4,83 160 17,-68-110-16,-10-5-5,-5-5-2,0-6-15,0-12-1,0-5 14,0-11-14,0-6 14,0 0 11,0 0 6,-4 0 27,-2-6-7,-8-16-37,2-11 1,2-5-16,2-2 4,8-8-6,0-1 1,0-1 4,8 4-6,13 14 0,-1 10 1,0 14-1,3 8 0,3 0-3,2 3-3,2 25 5,-3 16-7,0 4 8,-10 9-5,-7 2 4,-2-4 1,-8-10 0,0-8 4,0-12-7,0-10 3,0-11 0,0-3 3,0-1 2,0 0 10,0-4 9,2-25 20,2-15-38,1-6-4,0-5 1,3-5-5,4 3 5,6 2-6,2 13 3,-4 12 0,-1 15-1,-7 8 1,2 7-1,7 0-8,6 19-5,11 14 14,-2 9 0,-3 6-7,-6-1 6,-8-2 1,-8 0 0,-4-3 0,-3-9 0,0-6-1,0-7-3,0-6-22,0-1-36,2-8-77,6-5-70,16 0-165</inkml:trace>
  <inkml:trace contextRef="#ctx0" brushRef="#br0" timeOffset="10051.5564">2128 3086 808,'0'0'14,"0"0"10,0 0 39,0 0 33,0 0-57,0 0-16,-42-84-18,21 86-3,-9 26-2,-9 10 1,3 11 4,-3 0 6,9-2-11,6 1 4,11-5 0,6-3-4,7-5 5,0-8-5,2-8 0,18-11 3,17-3 3,3-5 4,9 0 7,5-7-11,-4-18 5,0-5-7,-6-10-2,-5-2 4,-6-8-3,-8 3-3,-9 11 11,-6 9-11,-9 15 15,3 9 25,-4 3-22,0 0-18,0 7-9,-4 22-3,-11 10 11,0 3 1,5-6-1,8 0 1,2-13 0,0-1 1,0-5-1,0-8-15,15-3-56,12-5-10,12-1-47,5 0-161,6-16-356</inkml:trace>
  <inkml:trace contextRef="#ctx0" brushRef="#br0" timeOffset="10515.6071">2749 3039 611,'0'0'37,"0"0"71,0 0-17,0 0-26,0 0-13,0 0-31,-92-67-15,56 67-1,-4 5 9,-2 13-9,2 2 10,6 4-15,9 1 2,8-2-4,7-2 2,5-5 0,5-7 0,0-1 0,0-5 0,2-1 1,13-2 3,13 3 12,6-3-13,1 0-3,4 0 6,-4 0-2,6 0-6,-6 0 2,-7 8 0,3 4 4,-8 7-4,-6 4-2,1 2 0,-7 2 1,-6 6 0,-5-1 1,0 0 0,0 0 1,-17-7-1,-5-2 0,-3-4-1,-2-9 3,-5 0-2,2-7 0,1-2 0,4-1 6,8 0-6,7 0-20,5-1-81,5-18-102,0-4-369</inkml:trace>
  <inkml:trace contextRef="#ctx0" brushRef="#br0" timeOffset="11011.5628">3228 2925 528,'0'0'93,"0"0"-89,0 0 30,0 0 46,0 0-58,0 0-4,-123-10-3,98 27 0,-3-1 15,1 6-8,3-1-2,4 2 5,7-5-14,7 0-11,5-7 0,1-2 0,0-5 9,0-1-6,0 1-1,12-4 16,25 0 5,5 1-8,1 3-13,-4 1 6,-6 6-11,-6 1 3,-3 7 0,-6 4-3,-3 4 4,-4 5-1,-6-1 0,-5 2-5,0-1 1,-4-2 3,-16-6 1,-3-1 11,-4-3-3,1-1-4,-5-9 15,0 0-11,1-6 15,0-4-20,1 0-2,-1 0 1,1 0-2,3-16-76,7-15-80,9-16-632</inkml:trace>
  <inkml:trace contextRef="#ctx0" brushRef="#br0" timeOffset="8611.2858">323 3392 270,'0'0'23,"0"0"-4,0 0 0,0 0-3,0 0 5,0 0 25,0 0-24,-69-54 14,56 48 3,-2 2 9,0-3-14,1 3-4,7-2 24,-1 1 18,3 4-16,3-2 0,-1 3-18,3 0 13,0 0-5,0 0-30,0 0 5,44 0-11,31 0-8,26 0 12,15-2-9,-5 2-4,-15-3 5,-19 3-3,-27-1-3,-25 1 0,-19-5 0,-6 4-10,-41-7-100,-24-4-178</inkml:trace>
  <inkml:trace contextRef="#ctx0" brushRef="#br0" timeOffset="8884.5012">540 3015 777,'0'0'2,"0"0"3,0 0-5,0 0 12,168 137 14,-136-76 4,-14-4-13,-13-4 11,-5-8-7,-1-3-20,-28-7 8,-6-8-2,-9-4-6,4-9-1,3-4-88,15-10-94,12 0-304</inkml:trace>
  <inkml:trace contextRef="#ctx0" brushRef="#br0" timeOffset="12909.5049">4194 3174 70,'0'0'302,"0"0"-237,0 0 19,0 0 19,0 0-20,0 0-27,0 2-7,0-2-4,0 0 18,0-4-34,0-4 19,-14 0-47,-2 1 22,-4 2-23,-7 5 10,-9 0-10,-7 8 4,-4 23-1,-5 10 0,6 5 1,11 2-4,6-1 0,16-7 2,11 0-4,2-8 2,10-7 0,24-8 3,11-9 0,11-8 1,8 0 2,-1-17-2,0-10 1,-13-6-5,-11-12 1,-9-5 1,-10-11 1,-2-10 1,-7-10-4,-6-3 4,-4-6-4,-1 6 0,0 6 0,0 19 2,0 21-1,0 13-1,0 21 12,0 4-10,0 0-2,-11 32-16,-10 20 16,-6 17-5,6 6 7,6 4-2,11-7 0,4-3 2,0-8-2,24-7 0,6-15 0,5-10-4,7-10 8,9-8-4,4-11 3,4 0 1,-4 0-8,-8-16 0,-8-9 4,-12-10-2,-4-2 0,-4-10 2,-7-5-1,-4 5 3,-8 4-7,0 10 3,0 14 2,0 11-3,0 8-14,-8 0 7,-8 16 0,-2 26 4,3 12 3,8 4 1,7-1 4,0-5-8,30-8 13,9-13-7,1-7 2,6-16-1,-3-8 5,6 0-1,0-12-5,0-18 4,-4-7-4,-5-4 0,-11-8-1,-7-1 4,-6-9-3,-5-1 0,0 1 1,-6 1-6,-1 14 2,-3 15 3,-1 15 3,0 14-2,0 0-2,-15 32-2,-15 21 3,-9 19 4,6 12 4,8 4-3,13 3 5,12-4-9,0-7 15,0-11-11,0-11-1,5-13-1,0-8-1,0-10-2,-3-9 0,1-8-3,-1-3-8,-2-7-39,5 0-50,3-10 8,0-29-332</inkml:trace>
  <inkml:trace contextRef="#ctx0" brushRef="#br0" timeOffset="13164.7755">5284 2736 690,'0'0'11,"0"0"-6,0 0 16,0 0 45,177 119-43,-132-55 11,-10 8-21,-16 1-10,-16-1 10,-3-9-9,-22-12 13,-13-10 10,-9-11-18,-1-13 15,6-5-12,9-9-12,7-3-2,16 0-56,7-7-90,5-22-237</inkml:trace>
  <inkml:trace contextRef="#ctx0" brushRef="#br0" timeOffset="14003.5621">5924 2869 686,'0'0'22,"0"0"14,0 0 34,0 0-12,0 0-34,0 0-15,-124 3-5,75 38 12,6 6 11,2 12-22,11 3 21,3 1-6,15-1-18,9-6 12,3-13-14,0-11 0,15-9 11,12-15-10,3-8 2,14 0 6,3-11-6,7-18 4,-2-13-7,-7-6 2,-6-9-2,-7-5 0,-9 1 0,-4 3 0,-12 17 4,-4 15-3,-3 12 4,0 14 0,0 0-5,-15 23-5,-12 19 5,2 8 3,13 2 0,9-2-2,3-5-1,3-10 2,19-5-2,10-11 0,3-6 0,9-12-1,1-1-19,-1-6-40,-7-24-37,-9-14-10,-8-6 59,-6-8 14,-9-4 34,2 1 11,-2 3 4,3 13 27,-3 13 11,-2 21 2,-3 11 16,2 0-59,-2 20-6,0 25-8,0 13 4,0 3 11,0 3-1,0-5-4,0-5-4,0-14 1,0-13-4,-2-14-1,-4-6 4,6-7-4,-2 0 23,-1-2 14,1-25 2,2-13-25,0-9-12,0-2 6,5-8-5,24 1-2,8 2-1,6 12-1,6 10-6,-4 14 7,-1 15-1,-4 5 0,-6 3-8,-9 29 7,-6 9-1,-9 10-3,-10 3 4,0 1 1,0 3 1,-15-9-9,4-6 6,1-9 3,10-9-31,0-5-12,0-14-33,15-6-87,21 0 65,14-5-340</inkml:trace>
  <inkml:trace contextRef="#ctx0" brushRef="#br0" timeOffset="14469.5884">7183 2910 482,'0'0'39,"0"0"120,0 0-70,0 0-31,-143-104 7,98 104-20,1 0-20,2 12-4,0 20-13,7 11-2,6 9-2,12 5 2,7 2 1,7-1 3,3-5-4,0-12-5,10-9-1,13-14 6,6-11-3,8-7-2,5 0 3,3-12 12,1-22-13,-8-9 2,-2-10-5,-11-6 5,-7-13 1,-3-6-5,0-11-1,-1-13 2,1-5-2,0 10 0,0 20-1,-1 34 4,-8 22-2,-2 18 6,-4 3-5,0 29-2,0 32-12,0 24 12,0 11 2,0 3 1,0-11 2,0-7-5,0-9 0,5-13-3,5-12 3,0-8-16,0-19-51,10-12-101,9-8 14,6 0-123</inkml:trace>
  <inkml:trace contextRef="#ctx0" brushRef="#br0" timeOffset="14919.8043">7709 2661 184,'0'0'430,"0"0"-347,0 0-7,0 0-31,0 0 0,-133-4-9,82 56-10,3 4-21,4 12 31,10 4-16,14-3-11,10 3 9,10-9-11,0-8-3,0-13 2,15-15-3,5-10 1,7-16-2,5-1-1,12 0 13,0-20-13,-1-12-1,-6-10-3,-5-2-9,-7-11 5,-4-1 1,-6-1 3,-5 9 1,-5 12 2,-2 21 0,-3 14 6,0 1-6,-8 12-12,-21 24 12,-1 13 2,1 6 0,13-2 2,7-1 0,9-3 6,0-11-8,0-12-2,5-10 0,9-11 0,9-5-2,7 0-14,6-23-76,4-12-77,-1-6-26,-6-9-101</inkml:trace>
  <inkml:trace contextRef="#ctx0" brushRef="#br0" timeOffset="15301.9298">7981 2744 473,'0'0'137,"0"0"11,0 0-51,0 0-62,0 0-23,0 0-6,72 148 1,-62-76 10,-10-2 1,0-8 6,0-9-1,0-10-19,-8-12 5,1-13-9,-2-13 3,8-5 10,-4 0-2,-7-3 36,2-29-3,3-7-40,4-8-3,3-5-1,0-2 0,25-13 0,17-1 1,12 9-1,5 9 0,1 18-4,-1 17-1,-9 15 5,-6 0-4,-5 36 2,-13 11-12,-4 14 14,-15 0-1,-7 3 1,-2-6-3,-26-11 3,-2-5 0,-2-10-6,5-12 6,7-7-5,1-9-23,4-4-141,7-7-21</inkml:trace>
  <inkml:trace contextRef="#ctx0" brushRef="#br0" timeOffset="15580.2038">8641 2176 749,'0'0'18,"0"0"-18,0 0 1,0 0 3,0 117 25,-5-44 35,0 13-17,0 9 11,5 4-19,0-2-24,0-12 4,0-12-16,3-15 4,-1-13-6,3-10 4,0-15-2,-2-6-3,-1-6-5,3-8-28,0 0-109,8 0-87</inkml:trace>
  <inkml:trace contextRef="#ctx0" brushRef="#br0" timeOffset="15752.936">8438 2547 797,'0'0'17,"0"0"-10,211-15 5,-117 15-10,-10 0-2,-15 0-99,-23 0-400</inkml:trace>
  <inkml:trace contextRef="#ctx0" brushRef="#br0" timeOffset="18113.5255">1494 4803 479,'0'0'48,"0"0"26,0 0 33,0-132-44,0 99 4,-9 6-11,-1 2-5,0 10-14,-5 8 16,-2 2-45,-10 5 2,-8 0-3,-9 18-3,-3 21-4,3 4 0,9 6 5,7 0-10,14-2 8,9-3-3,5-7 0,0-10 5,14-9-5,16-10 0,10-8 0,12 0 10,4-16-9,2-15-1,1-7 2,-5-7 2,-9-2-4,-6-1 0,-12 2 4,-9 5 1,-8 11-4,-6 11 1,-4 14 28,0 5-4,0 0-26,0 27-11,0 13 0,-14 8 11,9 1 0,5-5 2,0-9-5,0-9 5,5-8-2,11-6 0,-6-8 6,10-4-3,8 0 1,6-13 3,3-13 1,-4-7-4,1-7-3,-5-12-1,-8-8-3,5-11 1,-4-11-6,-7-5 2,0 3 3,-9 18-1,0 19 4,-6 23 0,0 17 3,0 7-6,0 7-5,-11 34-4,-10 23 8,-8 17 8,6 10-4,2-1 4,11-3-1,10-6 4,0-13-7,0-3 3,20-15 0,4-11 1,-1-14-3,-2-13 0,0-12 4,8 0 4,6-12-4,4-25-4,1-11-2,-1-7-15,-4-9 4,4-10-2,-4-13-3,4-15 3,4-8-7,-4 4 4,-9 11 3,-8 24 6,-8 30 8,-9 21 9,-5 12 5,0 8 1,0 28-15,-14 33-2,-11 26 2,0 13 0,5 4 10,5-8-3,6-14 1,9-15 10,0-12-18,0-16 0,0-14 6,9-8-5,1-11-1,5-6 1,10 0 4,14-5-10,6-22-29,-1-9-74,-14-6-80,-12-6-286</inkml:trace>
  <inkml:trace contextRef="#ctx0" brushRef="#br0" timeOffset="18251.9581">2544 4445 597,'0'0'46,"0"0"-25,0 0 9,0 0 23,0 0-8,162 21-1,-83-10-23,-5-6-21,-13-5-4,-19 0-224</inkml:trace>
  <inkml:trace contextRef="#ctx0" brushRef="#br0" timeOffset="18452.3965">1784 4423 581,'0'0'283,"0"0"-228,0 0 60,0 0-51,0 0-61,0 0 1,208-47-4,-120 43-35,-9 0-74,-5-2-180</inkml:trace>
  <inkml:trace contextRef="#ctx0" brushRef="#br0" timeOffset="18895.4934">2745 4676 622,'0'0'0,"0"0"8,0 0 25,0 0 10,0 0 27,0 0-40,-5 97-14,10-97 8,15 0 26,9 0 32,11-10-27,4-12-33,-2-6-8,0-6-1,2-7-5,-4-6 2,0-10-8,-5-5 5,-3-8-7,-11-5 3,-10 11 0,-6 11-3,-5 19 0,0 13 5,0 15-3,0 6 2,-11 0-4,-15 32-9,-7 17 9,-1 12 0,9 6 0,12-2-2,11-3 2,2-6 0,2-13 0,21-8-6,17-7-13,14-16-20,13-8-80,9-4-125,6 0-231</inkml:trace>
  <inkml:trace contextRef="#ctx0" brushRef="#br0" timeOffset="16787.004">-1 4773 513,'0'0'72,"0"0"-57,0 0 7,0 0 15,0 0-23,0 0-9,-5 12 10,38-7 18,13 3 5,19-2 17,8-2-29,-8 4-11,-11-3-12,-15-1 0,-14-2-6,-12 1-52,-11-3-81,-2 0-186</inkml:trace>
  <inkml:trace contextRef="#ctx0" brushRef="#br0" timeOffset="17071.8219">378 4470 592,'0'0'5,"0"0"-2,178 40 6,-114 9 71,-14 8-36,-14-2-6,-18 5-18,-18 2 3,0-2 20,-25-2 1,-17-7-43,-4-4 23,3-12-24,13-13-6,9-5 5,21-11-117,0-6-155,34 0-127</inkml:trace>
  <inkml:trace contextRef="#ctx0" brushRef="#br0" timeOffset="19703.9638">3820 4362 371,'0'0'277,"0"0"-218,0 0 19,0 0-37,0 0 16,0 0-19,-151 52-21,126-3 4,5 4-3,10-1 9,8-4-17,2-11-7,0-3 4,10-10-4,15-10-3,9-10 10,8-4-10,15 0 7,3-25-7,3-8-26,-6-6 9,-10-9-2,-10-2 18,-9-6-2,-13 8 6,-10 9 2,-1 16 6,-4 17 24,0 6-2,0 1-33,-24 38 0,-6 4 0,2 10 1,7-6 8,16-6-9,5-1 0,0-7 9,31-10-9,17-7 0,21-12 11,13-4-9,2 0-4,-5-23 2,-8-7-21,-12-3 11,-10-11-23,-11-1 28,-13-7 0,-10-6 10,-9 8-3,-6 13 0,0 16 24,-4 12-6,-18 9-20,-13 1 7,-9 34-7,1 16 1,2 5 6,13 5-5,14-8 4,14-3 2,0-8-6,9-9 2,21-9 1,9-12-4,11-11 10,12-1-9,4-5 1,3-27-6,-6-7-31,1-18-10,-8-8-2,-4-16 9,-5-9-8,-5-6-13,-10-3 14,-5 1 31,-7 7 5,-10 10 8,-5 24 0,-3 24 26,-2 28 60,0 5-43,-17 33-37,-18 31-6,-9 26 27,2 15 0,10 11-2,8 2-17,13-6-2,2-8-5,9-20 2,0-24 0,0-17-3,0-21-46,0-14-75,0-8-67,0-10-15</inkml:trace>
  <inkml:trace contextRef="#ctx0" brushRef="#br0" timeOffset="19989.8361">4941 4438 638,'0'0'40,"0"0"43,0 0-31,0 0-51,181-53 1,-117 50-2,-8 0-5,-8-4-10,-11-2 4,-15-1 10,-8-2 1,-9 4 5,-5 5 45,0 3 67,0 0-66,0 2-42,0 26-9,-19 14 0,-1 10 38,5-1-18,6 1 1,8-6-5,1-6-15,0-12 7,0-6-8,12-11-1,14-11-16,10 0-38,7-11-103,3-31-257</inkml:trace>
  <inkml:trace contextRef="#ctx0" brushRef="#br0" timeOffset="20117.6444">5576 4085 757,'0'0'36,"0"0"-36,0 0-45,0 0 30,0 0-84,0 0-215</inkml:trace>
  <inkml:trace contextRef="#ctx0" brushRef="#br0" timeOffset="20753.7671">5712 4363 613,'0'0'165,"0"0"-101,0 0 55,0 0-7,0 0-46,0 0 7,50-37-19,-36 37-18,3 0-6,6 10-30,7 30 4,4 12-2,-4 14-1,-5-1 1,-6-3-2,-12-12 0,-2-10 1,-5-15-1,0-12 0,0-9-5,0-4 11,0 0 0,3 0 9,9-17-8,6-20 27,6-15-32,6-11-2,0-11 1,6-2-1,6-3-4,0 10-10,5 14-44,-5 14-61,1 15-13,-7 13-10,-4 8-53,-7 5-33,-8 0 97,1 0 71,-3 0 6,-1 0 54,1 3 34,1 3 45,8 3 20,1-1 6,-1-5-6,-1-2 11,-3-1-26,-4 0-5,-5 0-32,1-17-7,-7 2-1,-5-1-20,0 5-3,0-2 3,0 5-15,-22 3 5,-10 5-9,-10 0 0,-5 0-5,-1 23 8,4 14-6,10 6 2,19 4 1,15 5 11,0-1-9,46-5 4,17-6 8,16-12-10,12-11 6,5-15-6,3-2-4,7-15-97,0-33-233</inkml:trace>
  <inkml:trace contextRef="#ctx0" brushRef="#br0" timeOffset="39953.3269">2772 5964 97,'0'0'63,"0"0"-61,0 0-2,0 0 0,0 0 1,0 0 11,132-81-2,-115 75 5,-5 3 21,-5-1-5,-2 0 6,-2 1 5,-1 0 16,3-2-20,0-4 1,0 1-9,0 5 7,-2-2 21,-1 3-20,-2-1 3,0 3 16,0 0-36,0 0 11,0 0-5,0 0-20,0 0 7,-2 6-14,-31 37 0,-16 21 9,-2 22 2,1 4 5,6 7 3,9-6-17,6-6 26,9 1-8,2-5-17,11-6 14,7 0-16,0-6 1,0-14 1,10-6 3,12-11 4,2-11-10,1-9 2,3-6 4,-2-10-1,2-2 6,-8 0 7,0-6-8,-6-15 20,-7-6-8,-7-6-15,0 3 8,0-2-15,-10 3 0,-6 3 0,-2 7 5,1 9-10,7 5-5,7 5-13,3 0-33,0 0-69,0 2-25,25 3-29,24-5-83</inkml:trace>
  <inkml:trace contextRef="#ctx0" brushRef="#br0" timeOffset="40111.9029">3308 6508 549,'0'0'0,"0"0"-74,0 0 51,0 0-14,0 0-28,0 0-99</inkml:trace>
  <inkml:trace contextRef="#ctx0" brushRef="#br0" timeOffset="40867.704">3698 5889 483,'0'0'10,"0"0"-4,0 0 16,0 0 73,0 0-44,0 0-26,-4-15-1,4 15-7,0 0 19,0 0-21,-5 0-15,-7 3-4,-9 17 4,-5 12 0,-4 11 7,-5 9-3,1 16 7,1 14 4,-3 12-14,6 3 25,0-3-1,1-11-15,14-9 11,5-7-19,10-9 3,0-9 3,0-14-5,5-9 1,12-8 2,1-10-5,6-8 11,6 0-3,9 0 9,1-22 3,1-3-20,-6-5 10,-7-6-6,-4-5-4,-9-5 9,-8-3-8,-7-1-2,0 1 0,-2 7 0,-26 2-1,-8 10-2,-2 10-4,-8 12 1,6 8-17,-2 0-17,10 20-31,12 8-61,16-6-121,4-11-125</inkml:trace>
  <inkml:trace contextRef="#ctx0" brushRef="#br0" timeOffset="41560.9381">4030 6393 392,'0'0'391,"0"0"-386,0 0 0,0 0 6,0 0 27,0 0-28,108-6-7,-36 4 2,2 0-5,-3-3-1,-6-3-148,-7-12-237</inkml:trace>
  <inkml:trace contextRef="#ctx0" brushRef="#br0" timeOffset="41371.17">4020 5912 844,'0'0'8,"0"0"0,0 0-16,0 0 2,0 0 5,0 0-1,58-27 4,5 19 1,1-6-3,-8 4 8,-13 0-7,-16 5 2,-12-3 3,-8 3 29,-7 3 6,0 2-2,0 0-17,0 0-22,0 20-2,-23 39-12,-13 31 14,-6 28 8,7 4-2,5-4-1,10-21 1,6-17-5,4-15 5,5-16-6,5-13 0,0-12 8,0-10-8,0-6-15,0-8-48,0 0-35,19-23-9,-3-15-344</inkml:trace>
  <inkml:trace contextRef="#ctx0" brushRef="#br0" timeOffset="42038.8992">5029 5984 243,'0'0'122,"0"0"7,0 0 19,0 0-27,0 0-68,0 0-50,-59-8 5,25 72 37,-4 12 15,-6 5 1,4-3-28,-1-7 13,6-8-22,3-12-20,5-6 5,9-8-3,3-5-12,5-10 4,10-8-60,0-8-75,0-6-76,23-2-110</inkml:trace>
  <inkml:trace contextRef="#ctx0" brushRef="#br0" timeOffset="41836.3376">4743 6040 830,'0'0'21,"0"0"-15,0 0-6,0 0 14,0 0 11,0 0 20,158 136-19,-118-89-6,-6-9-2,-9-6-16,-8-14-2,-5-6 2,-10-7 4,-2-3-12,0-2-8,0 0-55,0 0-21,0-7 10,0-15-163,0-15-31,0-7 47</inkml:trace>
  <inkml:trace contextRef="#ctx0" brushRef="#br0" timeOffset="23642.4712">637 5888 277,'0'0'79,"0"0"-35,0 0 3,0 0-13,0 0 30,0 0-20,0 0-11,-2 5-5,2-1-1,0-3-2,0 3-3,0 0 0,5 0 29,7-2-10,7 1 3,9-3-5,9 0-8,15 0-6,-1-5-13,-6-7-9,-3-3 8,-10-2-10,-5-1 7,-10 0 10,-2-5 6,-10 3 9,-5-3-20,0-1 4,0 1 2,-7 6-10,-13 2 0,-4 1-9,-4 9 6,-7 1-19,-11 4 13,-8 0 0,-9 9-5,-3 14 9,-6 11-4,1 4 0,2 7-7,0 14 4,5 8 1,7 11 2,12 13-2,6 3 2,14-1 0,10-1 1,10-7 5,5-1-8,0-9 2,23 0 0,13-4 0,7-12 6,11-8-6,3-9 4,7-10-1,3-11 4,-3-6-4,-3-8 0,-7-7-2,1 0 4,-6 0-3,-9-19-1,-6-4 0,-9-4 11,-7-2-10,-2-9 4,-6 0 3,-7-8-7,-3-3 4,0 0-6,-10 6 4,-17-2-7,-5 6 3,-5 7 0,2 7-7,8 12 6,8 1-9,9 11 11,7 1-2,3 0-4,0 0-19,0 0-2,0 5 26,3 7-7,18-6 7,12 2-4,8-8 11,14 0-11,-3 0 4,-2-8-2,-6-10 1,-10-2-9,-4-1 10,-8 0 0,0 1 3,-10 3-5,-4 3 2,-3 8 0,-5 1 7,0 5-6,0 0-1,0 0 0,0 15-11,0 24 8,0 17-2,0 8 5,0 13 15,2 0-15,3-2 9,0-10-9,0-11 2,5-16-2,-2-11 1,-3-14-1,15-8 0,9-5-20,15 0-26,8-32-188,2-11-502</inkml:trace>
  <inkml:trace contextRef="#ctx0" brushRef="#br0" timeOffset="24046.958">1607 6475 607,'0'0'31,"0"0"-24,0 0 56,0 0-3,0 0-41,0 0-9,-24 12 2,78-8 16,27 0 46,20-4-42,8 0-9,-2 0-8,-11 0-6,-19 0 17,-31-4-24,-26 0 13,-15 4-14,-5 0 2,0 0 1,0 0-4,-2 0-106,-21 0-12,-7 0-28,1 0-157</inkml:trace>
  <inkml:trace contextRef="#ctx0" brushRef="#br0" timeOffset="24297.3724">2003 6268 532,'0'0'53,"0"0"31,0 0-7,0 0-55,0 0-15,0 0 21,167 102 21,-113-55-10,-6 11-1,-21 4 0,-17-3-21,-10 1 12,-16-5-18,-43-5 2,-24 0-5,-17-9-8,-11-12-79,11-25-407</inkml:trace>
  <inkml:trace contextRef="#ctx0" brushRef="#br0" timeOffset="42316.8071">5589 5853 978,'0'0'32,"0"0"-30,0 0-4,0 0 0,0 0-3,0 0 5,-46 166 15,21-84 1,1 0-8,4-1 7,7-11-8,6-11-4,4-12 3,3-13-6,0-6 0,0-15-21,13-5-58,27-8-38,14 0-91,12-31-223</inkml:trace>
  <inkml:trace contextRef="#ctx0" brushRef="#br0" timeOffset="42638.1248">6136 5932 796,'0'0'5,"0"0"6,0 0-11,0 0 5,0 0 39,-168 120 8,120-59-15,11 0 16,11-2-47,13-5 11,10-7-5,3-11-8,0-13 4,23-7-7,12-15 5,13-1 19,7 0-1,4-25 6,-5-9 3,-14-14-15,-10-5 38,-15-14-25,-11-2-20,-4 2 14,-5 12-19,-31 15-6,-11 12-9,-12 16-12,-15 12-67,-1 3-62,6 19-104</inkml:trace>
  <inkml:trace contextRef="#ctx0" brushRef="#br0" timeOffset="43620.06">5767 5651 587,'0'0'31,"0"0"7,0 0 84,0 0-2,0 0-45,0 0-32,-7-18-15,32 9-18,29-4-5,17-3-3,11 5-2,-3 2 0,-15 5-1,-15 0-2,-14 0-63,-12 1-57,-13-2-27,-8-6-186</inkml:trace>
  <inkml:trace contextRef="#ctx0" brushRef="#br0" timeOffset="44086.6086">6437 5356 671,'0'0'35,"0"0"-33,0 0 68,0 0 2,0 0 6,0 0-2,10-36-38,-10 36 3,0 0 4,0 0-22,0 0 6,0 0-18,4 0-4,-4 0 15,0 0-21,3 0 2,-3 0 1,0 0 4,0 0-4,0 0-2,0 0 7,0 0 5,0 0-11,0 0 4,0 0 8,0 0-15,0 0 9,0 0-4,0 0 0,0 0 3,0 0-8,0 0-8,2 5 6,6 27-10,4 14 11,3 15 1,-1 0 0,1 1 0,-2-7 2,-1-12-4,-2-8 1,-5-7-92,0-12-29,3-12-18,8-4-119,2-16-420</inkml:trace>
  <inkml:trace contextRef="#ctx0" brushRef="#br0" timeOffset="44446.9749">6923 5266 851,'0'0'9,"0"0"-9,0 0 1,0 0-1,0 0 0,0 0 2,155-30-2,-130 47 0,-7 11 0,-13 12-1,-5 9 5,-13 6-4,-32 0 16,-9 1 1,-2-5 19,11-8 6,11-11-27,14-6 9,15-8-5,5-7-6,0-7-5,37-1-3,32-3 28,23 0-9,6 0-17,-9-8-3,-23-2 2,-13 4-12,-19-1-17,-14-1-78,-18-1-132</inkml:trace>
  <inkml:trace contextRef="#ctx0" brushRef="#br0" timeOffset="54091.4812">6970 5380 104,'0'0'52,"0"0"-23,0 0 22,0 0-20,0 0 4,0 0 2,3-22-1,-3 20-7,0-3 34,0 2-30,0-2 26,2-2 4,-2 1-46,0-1 16,0 0 3,4-1-21,-4 4 6,3-2-12,-3 1-1,2 0 10,-2 5-16,0-4 14,3 4-5,-3 0-8,0 0 6,2 0-5,-2 0 3,0 0-7,0 0-2,0 0 0,0 4-3,0 16 5,3 8 0,-3 6 0,2-1 3,-2-1-7,0-2 9,0-3-4,0-3-1,3-4 2,-3-4-3,2-1 1,1 1 0,-3-5-2,2-3 2,1 1 0,-3-5 0,0-3 2,0 2-3,0-1 3,0-2-1,0 0-1,2 0 0,-2 0 0,0 0 0,0 0 1,0 0-2,0 0 4,0 0-3,0 0 0,0 0 5,0 0-5,0 0 0,0 0 5,0 0-4,0 0 3,0 0-4,0 0 0,0 0 2,0 0-2,0 0 0,0 0 2,0 0-2,0 0 0,0 0 0,0 0 0,0 0 4,0 0-4,0 0 0,0 0 3,0 0-5,0 0 2,0 0 0,0 0-2,0 0 6,0 0-4,0 0 1,0 0 1,0 0-4,0 0 1,0 0 1,0 0 0,0 0 2,0 0-2,0 0 1,0 0 2,0 0-6,0 0 3,0 0 0,0 0 2,0 0-2,0 0 0,0 0-1,0 0 3,0 0-2,0 0 0,0 0 0,0 0-2,0 0 10,0 0-9,0 0 1,0 0 0,0 0-2,0 0 2,0 0 0,0 0 2,0 0-1,0 0-1,0 0 0,0 0 0,0 0-2,0 0 2,0 0 0,0 0-1,0 0-2,0 0 0,0 0-17,0 0-30,0 0-1,-2 0-44,-18 3 0,-4-1-9,4-1-34,5-1-9</inkml:trace>
  <inkml:trace contextRef="#ctx0" brushRef="#br0" timeOffset="55447.2055">7061 5336 110,'0'0'151,"0"0"-126,0 0 15,0 0 21,0 0-9,0 0 1,-27-28-9,27 28 3,0 0 5,0 0-27,0 0 11,0 0-5,0 0-11,-2 0-19,-3 19 4,-5 24-5,-8 16 14,1 8 6,-5-1 6,7-4-17,5-7 7,3-10-2,4-3-14,3-9 11,0-7 4,0-9-10,0-8 10,0-7-7,0 0-6,0-2 12,0 0-7,0 0 15,0 0 17,0 0-8,0-12 14,0-16-29,10-11-15,-2-4 6,-1-9-3,-2-5-2,-5-1-2,0-1 3,0 5-4,3 7 2,-1 4-1,1 11 1,-1 9-1,1 13 0,-1 5-1,-2 5-5,0 0 4,3 0-18,-3 23 5,6 18 9,-1 10 6,-2 5 0,-1-8 0,3-5 2,0-11-6,3-12 4,-3-8 0,-3-7 3,1-5-3,-3 0 0,0 0 5,0 0-2,0 0 13,5-25-7,2-7-3,3-7-9,0-5 7,-1 7-6,-6 10 2,2 13 0,-5 11-3,0 3-9,-10 27-18,-29 32 26,-8 15 1,5 7 3,14 3-3,14-2-71,14-3-9,0-4-40,5-19-230</inkml:trace>
  <inkml:trace contextRef="#ctx0" brushRef="#br0" timeOffset="62880.8712">7639 6019 333,'0'0'108,"0"0"-79,0 0 35,0 0-15,0 0-16,0 0-28,0 0 12,0-4 12,0 4-9,0 0 10,0 0 5,0 0-6,-5 0 4,-24 10-16,-11 20 5,-14 9 13,-6 11-17,-18 14 16,-11 11-14,-15-1 3,-8 6 9,-1-9-20,14-4-1,15-6 7,13-9-18,17-7 13,7-5-6,17-8-2,8-9 8,9-10-13,11-3 1,2-6 0,-3-4 5,3 2-2,0-2-4,0 3 1,0-3 9,0 0-10,0 0-3,0 0-20,8-23-84,19-3-34,7-2 32,6 3-85,2-4-88</inkml:trace>
  <inkml:trace contextRef="#ctx0" brushRef="#br0" timeOffset="51189.1228">3029 6484 225,'0'0'261,"0"0"-261,0 0 0,0 0-6,0 0 6,0 0 0,0 0 0,8 75-1,-6-70 3,-2-3-2,0-2 1,0 0 0,0 0 12,0 0 36,0 0 20,0 0-16,0 0-36,0 0-6,-7-2-10,-1-5 3,1 4-2,2-1-2,5 4 0,0 0 1,0 0 3,0 0-4,0 0 0,0 0-10,0 0 8,0 0-4,0 0-16,0 0-28,0 0-86,0 0-38</inkml:trace>
  <inkml:trace contextRef="#ctx0" brushRef="#br0" timeOffset="46345.5055">4350 7227 704,'0'0'21,"0"0"-20,0 0 28,166-23 8,-87 11-5,5 1-11,-3-2 5,-2 2 22,-10 3-16,-10 3-14,-16 2 3,-12-1-17,-11 3 9,-12 1 12,-1 0-10,-2 0 5,3 0-12,2 0-7,-1 0 6,-2 0-6,-2 0-1,-2 0 0,-3 0 4,5 0-10,2 0 4,6 0-43,-1 0-54,-4-4-131,-8-14-381</inkml:trace>
  <inkml:trace contextRef="#ctx0" brushRef="#br0" timeOffset="45984.5836">4503 7081 342,'0'0'3,"0"0"5,0 0 22,0 0 23,0 0-2,0 0 21,-54 36 1,42-32-3,4 0-24,3-1-18,5-3 0,0 0 6,0 0 24,0 0-23,33 0-25,28-9 8,31-17-14,23 2-3,7-4 8,3 2-8,-11 6 0,-18 2-1,-34 6-2,-28 2 2,-21 7-28,-13-2-35,-3 5 5,-41 0-132,-22 0-250</inkml:trace>
  <inkml:trace contextRef="#ctx0" brushRef="#br0" timeOffset="63479.9181">7594 6188 150,'0'0'30,"0"0"20,0 0 27,0 0-26,0 0 30,0 0-11,27-46-4,-27 46-5,0 0-5,0 0-24,0 0 11,0 0-22,0 0-12,0 0-5,-11 15 4,-24 32-7,-20 10 51,-14 16-11,-15 10 7,-12 0-20,-3-1 2,-5-2 3,4-4-18,13-8-2,13-2 7,22-11-13,13-12 3,14-7-6,8-10 0,11-8 6,1-4-7,1-4 0,4-7-2,0 2 2,0-2 7,0-1-2,0 0 7,0-2 13,0 0-12,0 0 13,0 0-16,0 0-8,0 0 8,0 0-11,0 2 3,0-2-5,0 0 3,0 0-3,0 0 0,0 0 0,0 0-2,0 0 2,0 0-5,0 0-2,-2 0-67,2 0-14,0 0-8,0 0-59,0-10-141</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2:28.425"/>
    </inkml:context>
    <inkml:brush xml:id="br0">
      <inkml:brushProperty name="width" value="0.06667" units="cm"/>
      <inkml:brushProperty name="height" value="0.06667" units="cm"/>
      <inkml:brushProperty name="fitToCurve" value="1"/>
    </inkml:brush>
  </inkml:definitions>
  <inkml:trace contextRef="#ctx0" brushRef="#br0">-1487 3616 352,'0'0'519,"0"0"-501,0 0 35,0 0-36,0 0-13,175-119-4,-108 113 5,-4 3-5,-16 3 0,-9 0 0,-1 3-5,-1 5-56,-3-6-269</inkml:trace>
  <inkml:trace contextRef="#ctx0" brushRef="#br0" timeOffset="-428.9757">-1326 2952 860,'0'0'36,"0"0"-13,0 0 6,0 0-17,0 0-8,213-16-2,-110 16-1,-11 0 3,-26 0-4,-28 0 1,-25 0-2,-13 6-10,-27 3-40,-30 3 10,-16-3-183</inkml:trace>
  <inkml:trace contextRef="#ctx0" brushRef="#br0" timeOffset="-197.8604">-1293 2992 565,'0'0'104,"0"0"-79,0 0 31,0 0 40,0 0-11,0 0-29,14-26-46,-10 51-6,0 27 14,1 35 16,1 19-8,4 9-11,-1 0-7,6-16-7,-3-11 5,-2-20-6,-2-16 0,-4-13 0,-2-20-7,-2-12-7,0-7-124,0-12-159</inkml:trace>
  <inkml:trace contextRef="#ctx0" brushRef="#br0" timeOffset="634.4979">-610 3544 740,'0'0'66,"0"0"-20,0 0 29,0 0-27,0 0-29,0 0-19,0-12-8,0 12 2,0 11-47,0-8-174</inkml:trace>
  <inkml:trace contextRef="#ctx0" brushRef="#br0" timeOffset="1707.8801">-431 3581 161,'0'0'436,"0"0"-427,0 0 40,0 0-1,0 0 43,0 0-60,25-106-2,-27 92-14,-15 0 24,-7 3-18,-4 0-5,-4 3 9,-4 6 8,-2 2-11,1 0 10,6 0-21,7 14-4,5 15-7,10 10 5,9 2-5,0 4 0,3 0-2,25-5-1,9 1 3,5-11 0,6-12 4,-2-6-3,-1-12-1,-3 0 0,-12-12-9,-5-16 9,-11-12-5,-9-10 0,-5-8 2,0-10 5,0-10-2,-8-6 2,-3-2 0,-2 11 6,5 24-7,4 20 8,4 22 30,0 9-34,0 30-5,0 25-11,22 26 11,5 8 3,3 7-2,-5-7-1,-1-8 0,-10-10 1,-5-17-2,-2-12-6,5-12-54,10-18-81,7-12-225</inkml:trace>
  <inkml:trace contextRef="#ctx0" brushRef="#br0" timeOffset="2013.6391">6 3574 892,'0'0'47,"0"0"-38,0 0 28,0 0-21,0 0-4,152-79-12,-105 79-5,-4 4 5,-7 19-2,-13 6 4,-12 3-8,-11-2 6,0-4 0,0-7 0,-15-9 1,1-6 25,3-4 23,-5 0 13,7-22-4,3-15-22,6-6 12,0-5-25,11-3-12,20 5-11,7 6-15,11 7-56,13 11-17,10 13-144,3 2-678</inkml:trace>
  <inkml:trace contextRef="#ctx0" brushRef="#br0" timeOffset="2293.6184">1081 3288 897,'0'0'21,"0"0"-18,0 0 27,0 0 43,-144-41-41,120 41-28,-2 19-4,2 14 0,2 11 8,4 12-5,4 6 8,8-1 8,1-5-14,5-6 4,0-11-5,19-11-4,17-10 0,12-14-6,12-4-10,6-8-37,4-25-58,-2-4-39,-11-7-72,-7-3-339</inkml:trace>
  <inkml:trace contextRef="#ctx0" brushRef="#br0" timeOffset="2614.2655">1430 3273 554,'0'0'156,"0"0"4,0 0-72,0 0-7,0 0-16,0 0-12,-9-46-36,-1 52-15,-7 26-2,-4 10 1,4 7 0,6 5 3,6 2-2,5-9 0,0-9-3,0-8 1,11-13 0,11-6 1,2-7 0,3-4 0,1 0 1,-4-26-1,-5-13 2,-6-10 0,-9-8 2,-4-3 2,0 4-4,0 13 7,-12 13 3,-4 17-11,0 13-2,5 0-3,3 22-21,8 16-53,0-3-111,27-7-318</inkml:trace>
  <inkml:trace contextRef="#ctx0" brushRef="#br0" timeOffset="2968.0969">2061 3203 870,'0'0'24,"0"0"-24,-127-4-2,104 8 2,10 18 11,12 6-8,1 7-2,0-1 5,1 0-2,16-4-3,7-4 0,0-2 2,8-5-3,2 1 9,6 0-8,-5-1 0,-4-2 5,-9 3-5,-15-1-2,-7-2-1,-2 3 2,-34-2 1,-15-4 2,-9 0 5,-5-9-3,5-2 0,18-3-4,13 0-1,24 0-6,5-4-21,27-16-252</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2:31.866"/>
    </inkml:context>
    <inkml:brush xml:id="br0">
      <inkml:brushProperty name="width" value="0.06667" units="cm"/>
      <inkml:brushProperty name="height" value="0.06667" units="cm"/>
      <inkml:brushProperty name="fitToCurve" value="1"/>
    </inkml:brush>
  </inkml:definitions>
  <inkml:trace contextRef="#ctx0" brushRef="#br0">2551 3227 971,'0'0'34,"0"0"-34,0 0 0,0 0-2,0 0 4,0 0-2,-22 87 8,19-47 4,3 5 6,0-3-1,0-3-10,3-5-6,16-9 3,8-7 2,10-10-2,14-4 9,9-4-6,0 0-7,-5-12 0,-15-14 9,-8-6 0,-15-5-1,-8-1 2,-9-6-1,0 2-5,-7-1 21,-22-1-20,-7 3 0,-9 4-3,-5 7-1,-1 9-1,2 10-1,11 11 1,10 0-5,9 4 4,11 22 1,8 4-6,0 9 5,0 0 0,10-4 1,15 2 0,8-11 4,3-4 2,4-11-6,-4-9-1,-4-2-79,-16-13-773</inkml:trace>
  <inkml:trace contextRef="#ctx0" brushRef="#br0" timeOffset="1123.8491">2541 4222 596,'0'0'70,"0"0"58,0 0 2,0 0-49,0 0-14,0 0-12,-8-14-38,27 14-13,13 23-3,6 9-1,8 4 0,-4 3 0,4-1 0,2-5 4,2-5-3,4-10 8,-3-10-8,-12-8 2,-7 0 5,-10-29-3,-8-17 14,-4-12-1,-6-9-16,-4 0 1,0 7-3,0 18-19,0 25-50,0 17-173</inkml:trace>
  <inkml:trace contextRef="#ctx0" brushRef="#br0" timeOffset="831.9132">2774 3753 803,'0'0'42,"0"0"97,0 0-44,0 0-32,0 0-21,0 0-40,11 41-1,1 22 10,-1 12 23,0 6-10,-6-8-1,-5-6-9,0-14-11,0-7 0,-16-11-5,-4-14 2,-4-9-71,2-7-1,8-5-86,4 0-127</inkml:trace>
  <inkml:trace contextRef="#ctx0" brushRef="#br0" timeOffset="1664.1498">2996 4797 763,'0'0'59,"0"0"-54,0 0 45,0 0-1,0 0-17,0 0-30,-72-12 30,51 29-11,-4 6-10,0 5 27,3 4-10,3 5-14,9 0-3,10 1-10,0-1 3,0-1 3,19-10-3,5-7 3,9-11-2,11-8 2,7 0 3,6-1-3,-2-25-5,-8-10 3,-12-7-1,-19-4 6,-16-5 12,0-3 26,-27 7-26,-17 6-19,-15 12-3,-15 13-49,-16 2-139</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2:36.036"/>
    </inkml:context>
    <inkml:brush xml:id="br0">
      <inkml:brushProperty name="width" value="0.06667" units="cm"/>
      <inkml:brushProperty name="height" value="0.06667" units="cm"/>
      <inkml:brushProperty name="fitToCurve" value="1"/>
    </inkml:brush>
  </inkml:definitions>
  <inkml:trace contextRef="#ctx0" brushRef="#br0">-564 6590 853,'0'0'40,"0"0"-8,0 0 22,0 0-24,0 0-15,0 0 1,-7-18-14,36 18 2,14 0-2,18-6 0,15-3 1,3 1-3,-5-1 2,-12 4-4,-16 5 2,-15 0-8,-15 0-21,-8 0-93,-8 0-179</inkml:trace>
  <inkml:trace contextRef="#ctx0" brushRef="#br0" timeOffset="-258.192">-490 6032 659,'0'0'1,"0"0"-1,0 0 26,0 0 10,0 0 7,0 0 26,-38-11-39,38 11 8,0 0-12,0 0-4,0 0 24,0 0-39,0 0 29,29-4-10,32-2-22,39-4 9,21-6-11,6 0 4,-16 1-2,-32 4-4,-35 6 0,-35 5-7,-9 0-25,-55 5-36,-27 13 26,-16 1-34,1-4 1,14-1 39,18-6 33,22 0-33,12-8-8,12 2 44,9-2 3,9 0-2,1 0 10,0-11-1,0-3 11,0 2 23,-4 2 16,4-1-15,-3 3 7,3 2 11,-1 2-16,-3 3-12,4 1 9,0 0-19,0 0-25,0 8 0,0 29 1,0 22-1,8 26 15,0 15-4,-6 14 2,-2 5-9,0-11-1,0-10-3,0-14-2,0-16 2,0-16 0,0-13-7,0-15-27,0-11-69,0-13-48,0 0-131</inkml:trace>
  <inkml:trace contextRef="#ctx0" brushRef="#br0" timeOffset="2480.334">204 7150 280,'0'0'533,"0"0"-517,0 0 27,0 0 24,0 0-19,0 0-15,-35 0 1,48-7-20,37 1-2,31-6-11,33-4 2,31-3-3,31-1 1,20-1-1,6 2 3,-16 3 2,-24 7-9,-46 1 4,-37 4-62,-36 1-29,-33 3-21,-10 0-45,-21 0-40</inkml:trace>
  <inkml:trace contextRef="#ctx0" brushRef="#br0" timeOffset="1020.4293">510 6168 821,'0'0'24,"0"0"-17,0 0-7,0 0-5,0 0-11,0 0-34,-7 1 48,19 14-16,-2-1 2,-4-4 16,-1-5-20,-2-1-6,3-4-16,-1 0-53,1 0-398</inkml:trace>
  <inkml:trace contextRef="#ctx0" brushRef="#br0" timeOffset="2773.3897">779 7248 570,'0'0'27,"0"0"40,-153 30 11,126-20 5,10-2-36,10 3-13,7-6-30,0-3 6,16-2 13,28 0 12,27-2 12,27-22-12,30-6-29,23-2 10,11-5-10,3 3 1,-21 4-4,-31 8-2,-34 6-1,-34 7 0,-34 6-1,-11 3-16,-19 0-134,-29 0-455</inkml:trace>
  <inkml:trace contextRef="#ctx0" brushRef="#br0" timeOffset="1739.4819">1305 6514 657,'0'0'64,"0"0"-46,0 0 43,0 0 5,0 0-8,-50-120-31,36 98 12,-5 3 6,-7 5-25,-13 6 16,-9 4-10,-4 4-13,-8 0 14,2 0-10,6 16-7,6 10-2,13 10-7,14 10 5,14 5-6,5 3 5,5 2-3,28-7-2,13-8 0,9-9-1,10-14-7,0-12-1,-7-6-8,-4 0-5,-13-24-9,-11-13 2,-5-10 28,-11-12-2,-4-9 6,-9-13-2,-1-8 3,0-2-4,0 1 8,-4 8-6,-6 17 9,1 20 12,-1 19-20,7 15 20,2 11-12,1 0-11,0 37-1,0 15-4,14 16 5,9 9 1,6 5 0,1-2-1,0-3 0,0-9 0,-6-10 0,-8-10-8,-2-7-36,-2-15-45,-2-7-63,3-15-260</inkml:trace>
  <inkml:trace contextRef="#ctx0" brushRef="#br0" timeOffset="2053.4767">1721 6387 865,'0'0'45,"0"0"-25,0 0 2,0 0 55,0 0-51,130-102-21,-97 102 1,0 0-3,0 20-3,-3 18 0,-4 6 0,-12 10 0,-9-4 1,-5-1 2,0-10-6,0-13 4,-2-11-1,-6-9 15,3-6-13,1 0 58,2-30 19,2-17-59,0-18 12,0-10-27,6 1 7,9 7-12,0 23-56,0 19-21,-6 25-104,-9 2-475</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6T04:52:42.396"/>
    </inkml:context>
    <inkml:brush xml:id="br0">
      <inkml:brushProperty name="width" value="0.06667" units="cm"/>
      <inkml:brushProperty name="height" value="0.06667" units="cm"/>
      <inkml:brushProperty name="fitToCurve" value="1"/>
    </inkml:brush>
  </inkml:definitions>
  <inkml:trace contextRef="#ctx0" brushRef="#br0">72 1293 1,'0'0'558,"0"0"-554,0 0-4,0 0-1,0 0 1,0 0-3,-55 22 4,50-11-2,-4-3-3,9-5 4,-5-3 11,5 3 8,0-3 24,0 0 25,0 0 28,0 0-55,28-19-1,23-6-39,26 0-1,31-5 5,23-3-1,27 3 10,22-3-8,15 6 6,5-2 4,7 4-16,-3 2 1,6-2-1,13 2-3,11-2 0,0-2 4,13-2-1,1-4 0,0-6-9,5-7 8,-8 1-5,-2 0 6,-8 1-3,-12 7 5,-9 3-2,-9 0 0,-10 2-1,-3-4 0,-7-2 1,-11 1 0,6 4-1,-3-2 3,3 5-2,-3 1 0,2 8 7,0 7-13,-1 3 6,-4 10-4,1 1 3,-7 0-13,-2 0 2,0 0 7,-8 1 0,-5 10 2,-4-6 3,-4 1 0,7-3 2,9-2-2,2-1 1,1 4-1,2 3-9,0-4-21,-2 2 10,2-4-54,-9-1 46,-16 0-18,-13 0 46,-16-9 3,-9-3-2,-1-2 10,-1 2 0,10 1-10,4 1-1,7 2-7,0 7 7,3 1 0,3 0 0,6 0-1,10 0 1,1 0 0,-1 0-1,-5 0-16,-11-13 17,-14-4 0,-8-5-13,-15-2-2,-7 2 12,-5 1 6,-1 4 20,2 4 18,9 4 6,7 2-45,12 7-2,10 0 0,9 0 0,2 0-17,2 0 15,-1 0-24,-5 0-22,-3 0 44,-7 0 1,-9 0 1,-3 0 2,-2 0 0,6 0-2,7 0 2,-2 0-23,-6 0-46,-17 11 57,-9 3 12,-6 7 0,5-1 0,4 2 13,-1-1-13,2-2 0,-4 1-2,2-6 6,4-2-4,4-9 8,0 1 19,-8-4 27,-12 0-47,-15 0 32,-6 3 18,1 4-17,10 5 21,10 3-58,4 3-1,4 1 0,-4-1-2,-4-2 0,-1 1-3,5 4 6,5-1-3,8-1 0,-1-2-1,1-1-9,-8-7 2,-4 0 8,0-4-1,-3 2-6,0 0 1,0 5 6,-7 0 0,-5 8-9,-8-1 12,-6 2-3,-13 3 1,-4 1 4,-7 1-1,-5 1-4,2 7 0,-3 2-2,-3 4 3,-5 3-1,-8 5 0,0 6 1,-23 8-6,-13 12 5,-11 9 0,-9 11 0,-5 17 5,-4 4-3,6 9 6,12 7-8,14-5 10,6-3-10,5-9 10,3-11-2,-3-12-4,1-4-1,-6-10-3,-6-14 0,-8-13-5,-14-16 1,-10-21-48,-9-13-721</inkml:trace>
  <inkml:trace contextRef="#ctx0" brushRef="#br0" timeOffset="-1874.2591">-293 1357 789,'0'0'135,"0"0"-124,0 0-9,0 0 20,0 0-21,13 121 10,20 40 73,-5 43-35,-7 30-1,-12 6-32,-9-15-12,0-23-4,2-30 0,15-36-2,16-32-8,15-34-72,10-36-81,2-34-258</inkml:trace>
  <inkml:trace contextRef="#ctx0" brushRef="#br0" timeOffset="1695.9435">451 3376 597,'0'0'61,"0"0"-48,0 0-13,0 0 1,-124-69-1,116 62 5,6 5 15,2 0 29,0 0-17,0 1 53,0-3-39,0 4-19,0 0-20,0 0-7,5-2 14,18-3-12,20 5 2,17-5 16,18 5 0,16 0 3,25-3-1,26 3-16,26-1 6,28-4-10,29-2-1,17-4 6,23-4-4,7-2 2,8 0-5,0 2 1,-5 0-1,-3 0 0,-6 0 0,-5-3-5,-2 6 9,-9-1-4,2 5 0,-9 3 1,4-6-6,-4-3 6,3-4-1,2-6 0,-6-7-5,-3-6 5,-10 2 0,-14-1 5,-11 6-10,-8 2 8,-8 10-3,4 5 0,6 6-1,1 7-5,2 0 6,1 0 0,-9 0-3,-11 0-4,-10 0 7,-9 0-3,-6 0 4,8 7-3,7-2 2,15 5-12,1 2-2,8 4-16,-1 0 18,-17-2 11,-18-4 1,-16-4 3,-22-3-1,-8-3-1,0 0 17,11 0-14,6 0 7,7-2-11,7-11 2,-4-3-6,-5 3 4,-6 3 0,-7 8 4,-5 0-3,-4 2 0,-7 0-1,-9 0 7,-1 0-8,4 0 1,5 0-5,10 0 0,-2 0 5,-2 0-4,-3 0-3,-1-7 7,-5-1-3,-3 4 3,-10 3-1,-2 1-3,-5 0-1,-7 0 5,3 0 0,-3 0-3,-2 0 3,2 0 0,-3 0 3,-1 0-4,-1 0 5,5 1-3,0 18-1,5 0 2,-2 1 2,-3-4-3,-2-6 2,2-1 16,5-6-19,1 1 8,6-4-7,-1 0 3,-7-6 3,-5-11-7,-9-5 0,-12-3 0,-3 0 5,-10 2-5,1 6 0,0 4 5,-2 6-11,4 3 6,7 4-20,3 0-3,3 0-50,-8 0 0,-3 0-4,-9 0-63,1 0-376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29:32.814"/>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 contextRef="#ctx0" brushRef="#br0">567 74 916,'0'0'11,"0"0"-6,0 0 23,0 0 9,0 0 36,0 0-46,0 0-8,-53-71 2,49 71-13,-14 0-5,-17 1 0,-18 31-6,-17 8 6,-4 13-3,4 7 1,9 6 0,10 6-1,10 0 1,17-7 1,15-2-2,9-9-4,0-9 1,31-8 2,17-9 0,17-9 0,15-12 0,17-7-1,4 0 2,-3-11 1,-11-16-1,-18-9 1,-17-9 1,-15-10 5,-18-14 9,-13-6 7,-6-6-2,-1-4 3,-28 11-5,-12 7-6,0 19 9,0 20-18,3 12-4,0 16-3,2 11-44,-2 31-46,1 9-69,9-3-157</inkml:trace>
  <inkml:trace contextRef="#ctx0" brushRef="#br0" timeOffset="451.7316">254 646 657,'0'0'28,"0"0"-4,0 0 40,0 0 0,-18-121-1,18 93-16,10 2-13,12 2 6,2 9-20,9 5-2,0 10-3,6 0-8,1 3-7,1 23 2,-5 10-1,-12 5-1,-10 4 1,-11 3-1,-3-4 0,0 3 0,0 2 0,-7-5 1,0-3 0,4-9-1,3-6 0,0-3 0,0-11 1,19-5 0,17-7 0,10 0 3,6-3-4,7-19-19,-10 0-59,-3-12-101,-10 0-639</inkml:trace>
  <inkml:trace contextRef="#ctx0" brushRef="#br0" timeOffset="831.6337">1135 341 164,'0'0'493,"0"0"-456,0 0 86,0 0-40,0 0-20,0 0-25,0-70 27,0 70-9,0 0-15,-3 0-26,2 21-11,-7 18-4,-2 18 13,-4 10-6,-3-2-3,1-1 0,2-1-4,1-11-25,4-9-104,2-12-73,4-17-578</inkml:trace>
  <inkml:trace contextRef="#ctx0" brushRef="#br0" timeOffset="1281.5271">1633 607 1005,'0'0'49,"0"0"-34,0 0 1,0 0-16,0 0-26,0 0-239</inkml:trace>
  <inkml:trace contextRef="#ctx0" brushRef="#br0" timeOffset="1133.6475">1813 106 582,'0'0'365,"0"0"-349,0 0 13,0 0-6,0 0 18,0 0-26,-33 34-15,14-7-2,0 2-65,-3 1-143</inkml:trace>
  <inkml:trace contextRef="#ctx0" brushRef="#br0" timeOffset="5492.9041">2708-74 402,'0'0'351,"0"0"-351,0 0 109,0 0-53,0 0-16,0 0-21,0 0-15,-19-18-4,19 53 1,0 21 10,-13 15 15,-12 7-10,-10 0-9,-3 1-1,0-10-3,2-11-3,4-9 1,12-12 0,6-15-1,6-9-3,8-11 3,0-2 1,0 0 3,0-8 1,0-21 1,0-16-6,14-4 0,5-8 1,8-7-1,4-6 0,9 2 0,4-1 1,2 6-1,1 7 1,4 12 1,-4 8 0,4 16-1,0 4-1,-6 13 0,0 3 0,-4 3 0,-2 27 0,-13 15 0,-9 16 0,-15 8 2,-2 9 1,-15 3-1,-18-5 0,-5-8 0,-1-7-2,4-14-9,3-10-47,15-15-38,7-19-179</inkml:trace>
  <inkml:trace contextRef="#ctx0" brushRef="#br0" timeOffset="5650.1305">2615 343 721,'0'0'50,"0"0"-28,0 0 66,0 0-41,0 0-5,150-21-18,-71 20-24,-2-6-16,-12-9-205</inkml:trace>
  <inkml:trace contextRef="#ctx0" brushRef="#br0" timeOffset="6227.2036">4103-518 690,'0'0'158,"0"0"-137,0 0 1,0 0-22,0 0 0,0 0 10,-50 152 10,18-57-8,-1 7-5,0 1-6,0-7 0,1-7 2,-1-13-1,3-12-2,1-9 1,1-12 1,11-15-2,2-10 0,9-10 0,3-8 0,3 0 4,0-8-4,0-21-11,0-4 9,13 2 2,2-2 0,7 5 12,5 4-1,7 2-1,8 8-7,7 7-3,7 7 0,-9 0 0,-1 17 0,-13 16 0,-14 10 0,-11 4 1,-8 8 0,-18-2 0,-19-3 2,-14-12-3,-8-7 2,3-11-2,0-15-5,9-5-30,10 0-57,23-16-86</inkml:trace>
  <inkml:trace contextRef="#ctx0" brushRef="#br0" timeOffset="6469.1237">4535-232 718,'0'0'0,"0"0"6,0 0-4,0 0 16,0 0 50,-22 146-18,-7-66-9,-7 5-14,1-4-17,0-4-10,2-11 0,6-10 0,8-11 0,13-12-27,6-15-69,5-10-78</inkml:trace>
  <inkml:trace contextRef="#ctx0" brushRef="#br0" timeOffset="6782.6142">4740 196 843,'0'0'12,"0"0"57,0 0-41,0 0 33,0 0 8,0 0-65,-23 11-3,-6 31 2,2 4 1,8 0-3,8-4 1,7-8-2,4-10 0,0-10 0,0-9 0,23-5 1,7 0 3,5-28 6,-6-13 0,-6-10 3,-13-10 14,-10-2-13,0 10-4,0 12-6,0 19-2,0 22-2,0 0-74,0 18-117,22 12-30</inkml:trace>
  <inkml:trace contextRef="#ctx0" brushRef="#br0" timeOffset="7044.6658">5207 63 1008,'0'0'7,"0"0"31,0 0-2,0 0 24,0 0-42,-139-22-16,104 66 4,5 10-6,6 6 3,7 4 10,7-2-10,5-4-2,5-9 0,0-8 1,0-12-1,19-8-1,13-11-4,6-10-80,13 0-63,5-20-102</inkml:trace>
  <inkml:trace contextRef="#ctx0" brushRef="#br0" timeOffset="7264.0369">5534-86 968,'0'0'6,"0"0"40,0 0-25,0 0 14,0 0-28,0 0-6,-26 78 2,14-7 17,-2 6-9,-1-1-3,-2-4-8,3-12 0,0-16-1,4-6-18,8-13-65,2-16-28,0-9-131</inkml:trace>
  <inkml:trace contextRef="#ctx0" brushRef="#br0" timeOffset="7517.7062">5897 30 891,'0'0'55,"0"0"-52,-128-10 5,68 30 1,5 16-5,4 13 4,13-5-4,19-3-3,10-6 0,9-9-1,0-6 0,0-8 3,24 0 6,7 1 5,6 6 11,-4 0-14,-6 2-9,-12 0-2,-2 1-27,-8-2-48,1-7-116,4-12-464</inkml:trace>
  <inkml:trace contextRef="#ctx0" brushRef="#br0" timeOffset="8423.717">7138 152 200,'0'0'609,"0"0"-546,0 0-8,0 0-31,0 0 5,0 0 8,-149 41 1,115-12-20,4 7-4,14 1-10,8-1-2,8-5-1,9-5 2,32-7-3,16-15-3,13-4 3,4-3-5,-6-24 5,-11-11 1,-21-7 2,-18-8 21,-18-8 36,-5 2-6,-36 7-30,-18 16 2,1 19-17,3 17-9,14 0-3,18 24-1,23 15-58,8 0-70,48-2-10,23-14-28,14-14-245</inkml:trace>
  <inkml:trace contextRef="#ctx0" brushRef="#br0" timeOffset="8671.7403">7922-137 702,'0'0'98,"0"0"27,49-141-80,-40 111 35,-2 11-31,-3 8-3,-1 9-5,2 2-36,3 13-5,2 35-3,-4 24 3,-6 13 3,0 10 3,-11 5 5,-24-4-2,-4 1-2,-7-4 1,-5-9-8,5-7 0,5-14-19,11-16-50,10-14-80,9-17-74</inkml:trace>
  <inkml:trace contextRef="#ctx0" brushRef="#br0" timeOffset="8808.9188">7740 411 892,'0'0'40,"0"0"-20,0 0 20,161-113-17,-96 99-4,6 2-19,8 5-48,3-3-223</inkml:trace>
  <inkml:trace contextRef="#ctx0" brushRef="#br0" timeOffset="9491.7601">9061 0 957,'0'0'6,"0"0"-1,0 0 7,0 0-11,0 0-1,0 0 8,-14 156 10,0-87-15,-8-2 0,-5-7-3,2-8 1,1-12 4,3-10-5,10-11-3,6-13 3,1-6 1,4 0 9,0-11 8,0-22-12,4-9-1,17-5 7,9-4 13,3 2-19,8-2 0,7 1 0,2 7-2,2 6-2,-1 11 1,-4 7 0,-1 9-1,-5 10-2,-9 0-2,-7 0 2,-7 18-3,-10 13-11,-8 3 11,0 9-3,0 1 6,-8 1 0,-7-6 0,-2-9-7,6-8 5,2-6-3,-1-9 2,7-5 3,1-2 1,2 0 6,0-25-7,0-4 3,7-10 4,15 0-4,6-4 1,4 5-2,-2 1 2,6 6 3,-4 10-7,-1 6 1,-2 8-1,-1 7 1,-4 0-1,-5 7 0,-3 19-2,-10 8 1,-6 6 1,0 2 0,0 1 1,-19 0-2,-3-4 1,1-3-11,1-10-60,14-11-32,6-11-174</inkml:trace>
  <inkml:trace contextRef="#ctx0" brushRef="#br0" timeOffset="9903.3254">10133 36 890,'0'0'11,"0"0"42,0 0-9,0 0 25,0 0-35,0 0-33,-106-39 0,73 71-1,-4 6 4,3 9-2,2 6 2,4-4-4,9 0 0,8-9 0,6-10 1,5-8-1,0-10-1,0-8-16,20-4 7,14 0 8,3-30 1,9-3-9,-3-11 10,-2-1-1,0 0 3,-5 4 6,-7 6 4,-10 14 16,-10 9 0,-7 8 18,-2 4-18,0 0-28,0 16 0,0 11-5,-11 11 5,-2-1 0,12-6-10,1-3-34,0-5-15,1-9-7,26-7-35,6-7-86</inkml:trace>
  <inkml:trace contextRef="#ctx0" brushRef="#br0" timeOffset="10284.1095">10648 66 837,'0'0'33,"0"0"12,0 0-14,0 0-5,93-123 41,-88 107-12,-5 10-14,0 2-2,0 4 0,0 0-24,-11 0-15,-18 10-3,-10 11 3,4 8 0,0-3 0,12 0 0,4-2-1,9-3-1,6-7-1,4 2 3,0-2-3,0-2 0,14 2 1,5-3 2,0-1-2,0 1 2,-2-1 0,-4 4 0,-9 7-1,-4 5 0,0 2-2,-22 4 1,-14-3 2,-7-3-2,1-3 0,1-9 0,14-2-8,11-8-29,11-4-46,5 0-45,19-12-103</inkml:trace>
  <inkml:trace contextRef="#ctx0" brushRef="#br0" timeOffset="10621.7322">11301-48 644,'0'0'78,"0"0"-13,0 0 19,0 0-61,0 0 3,0 0-20,-78 7-5,48 18 13,0 7-1,2 0 3,4 3 8,5-4-8,6 3-6,13-5 0,0 4 3,19-3 1,16-2-3,-10-1-8,-6-7-1,-11-2-2,-8-3 0,0-2 1,-31-1 9,-20-2 1,-14-2-3,-1 0-8,4-3-19,18-5-184</inkml:trace>
  <inkml:trace contextRef="#ctx0" brushRef="#br0" timeOffset="12977.1285">12368 130 166,'0'0'483,"0"0"-474,0 0 26,0 0-3,0 0 68,0 0-10,-116-34-41,110 14 19,3-1-14,3-4-3,0 3-1,0-5-32,22 6 4,6 2-8,13 0-8,10 11-2,6 6-4,3 2-1,-8 0-2,-11 17 1,-14 14 0,-13 13-4,-12 15-2,-2 13 4,-16 5 1,-25 7-2,-14-6-13,-10-5-14,-5-10-5,1-18-2,4-11 3,8-16 12,11-16 12,18-2 12,18-11 0,10-22 14,2-9 1,31-7-5,8 7 0,2 6 10,3 9-11,-7 10-3,-4 13-4,1 4-2,-7 0 0,-1 19 0,-6 10-1,-3 4-6,3-2-24,7-1-34,12-7-56,9-11-116</inkml:trace>
  <inkml:trace contextRef="#ctx0" brushRef="#br0" timeOffset="13351.7252">13199 79 929,'0'0'9,"0"0"19,0 0-14,0 0-12,0 0-1,0 0 0,-116 128-1,110-90 0,3-12-2,3-9 2,0-7-4,0-3 4,0-5-4,16-2 4,4 0 8,7 0-4,2 3-4,-1 5-1,4 9 1,-1 5 4,-5 8 0,-6 1-3,-10 6 0,-10-2-1,0 0-1,-13-7 1,-15-7 2,-6-11-2,-2-5 0,0-5-3,4-5-8,2-24-21,8-12-26,4-10-89,14-5-71</inkml:trace>
  <inkml:trace contextRef="#ctx0" brushRef="#br0" timeOffset="13760.1252">13360 62 616,'0'0'29,"0"0"-24,171-22 17,-110 18 1,-2-2 23,-10 6-42,-10 0-3,-9 0-2,-11 0 0,-6 6-1,-5 2 4,-8 3-2,0 1 5,0 6 40,0 1 17,-14 7-13,-8 4-17,-1 3-2,3 0-1,-2 6-3,3-1-6,6-1-9,8-3-7,5-4 1,5-4-5,31-9 3,10-13-1,6-4-1,7-1-1,-7-27-6,-9-11 1,-7-11 5,-7-6 3,-7-6 8,-7-2 4,-7 6 13,-8 13 4,0 15 5,-4 12-27,-15 17-9,-3 1-1,-5 12-36,3 21-78,13 2-44,11-3-293</inkml:trace>
  <inkml:trace contextRef="#ctx0" brushRef="#br0" timeOffset="14350.0009">14849 139 865,'0'0'21,"0"0"39,0 0-28,0 0 18,0 0 26,0 0-44,-131-82-24,101 84-6,4 24 0,4 7 3,8 4-4,6 3 0,8-3-1,0-4-1,0-6 1,25-8-9,5-5-9,7-12-12,-1-2-8,0 0 12,-6-16 10,-1-10 16,-7-1 2,-5 1 22,-6 4 14,-3 5 13,-6 6-16,-2 6 3,0 4 1,0 1-35,0 5-4,0 29-14,0 22 13,-6 20 2,-4 14 1,-4 12-2,-8 5 0,-5 2-1,-6-3 1,-5-10-7,-6-14-13,-4-21-14,-4-18 20,1-14 7,1-18-2,-5-11 8,2-3 1,3-31 2,9-13 4,20-13 14,15-16 12,6-6 4,27-2-12,26 6-10,11 15-12,8 16-2,3 15 0,-3 13-20,-2 11-55,-12 8-108,-13-1-687</inkml:trace>
  <inkml:trace contextRef="#ctx0" brushRef="#br0" timeOffset="16736.1154">16134 130 383,'0'0'283,"0"0"-272,0 0 44,0 0 1,0 0 29,0 0-32,72-100-25,-72 93 16,-3 2 24,-16 3-41,-17 2-7,-12 0-18,-12 0 2,0 13-1,8 6 0,13 3-3,15 1-2,14 2 1,10-4-5,0 0 4,19-5-7,23-6 3,10-1 3,6-5-3,2 0 2,-4 5 3,-6 1 1,-7 6-1,-5 5 0,-7 4 0,-10 5 0,-8 3-1,-10-2-5,-3 4-4,-3-5-4,-29-2 6,-11-6 6,-12-5 0,-10-9 3,0-8 1,4 0-1,10 0 2,18-24-1,20-1-2,13-10-14,37-7-53,29-7-73,21-9-273</inkml:trace>
  <inkml:trace contextRef="#ctx0" brushRef="#br0" timeOffset="16960.7086">16750-129 939,'0'0'35,"0"0"-32,0 0-3,0 0 0,0 0 18,0 0 39,0 173-14,-8-95-23,-1 3-4,-2 0-12,3-8-1,6-5-3,2-13 0,0-17-33,0-12-45,6-17 10,28-9-32,15 0-70,11-30-382</inkml:trace>
  <inkml:trace contextRef="#ctx0" brushRef="#br0" timeOffset="17112.0013">17150 284 765,'0'0'155,"0"0"-68,0 0 11,0 0-41,0 0-37,0 0-20,0 4-8,0 29 8,0-2-1,5-2-12,12-6-105,5-12-18,-1-11-209</inkml:trace>
  <inkml:trace contextRef="#ctx0" brushRef="#br0" timeOffset="17243.4791">17238-103 837,'0'0'0,"0"0"-10,0 0-90,0 0-35,0 0-457</inkml:trace>
  <inkml:trace contextRef="#ctx0" brushRef="#br0" timeOffset="17770.8627">17765 366 850,'0'0'53,"0"0"8,0 0-18,0 0 7,0 0 21,0 0-32,-54-111-26,38 101-4,-11 2 5,-9 3-14,-2 5 0,0 0 1,2 8-2,12 18 1,7 6-3,12 3 1,5-1 1,0-2-1,27-2-7,9-12-10,7-7 0,4-6-9,7-5 8,3 0 5,0-24 3,-2-8 7,-6-8 4,-10-9 1,-4-4 11,-11-12 0,-3-2 4,-9 1-1,-7 9-4,-2 14 11,-3 17 10,0 12 6,0 9-17,0 5-10,0 0-10,0 21-11,-5 25 3,-12 13 7,3 12 2,-4 3-2,4-2 1,3-9 0,0-6 0,9-10-1,2-10-14,0-12-77,23-12-47,14-13-55,11 0-501</inkml:trace>
  <inkml:trace contextRef="#ctx0" brushRef="#br0" timeOffset="18354.2647">18435 255 909,'0'0'51,"0"0"-9,0 0-29,0 0 10,0 0-2,0 0-20,0-8 1,3 8 3,6 4 0,4 0 4,-2-4-3,6 0 8,-2 0 1,-4-4-5,-3-10-8,-5-1 21,-3 3-1,0 1 15,-5 3-21,-20 6-15,-5 2-1,-5 0-3,5 11 1,0 21 0,6 2 1,8 7 1,4-1 0,10-4 0,2-4-3,0-8 3,19-8-3,11-4 1,10-12-1,7 0-1,4 0-14,1-16-6,-2-10 2,1 0 12,-4-7 8,2 0 2,2-2-2,-7 0 5,-4-6-3,-7 0 6,-13-1-3,-4 3 13,-6 9-9,-5 8-6,-5 11 6,0 10 0,0 1-5,0 0-2,0 0-7,0 26 3,14 11-1,9 8 4,4 2 1,-3 2 0,-5 2 0,-14-9-1,-5-6 1,-15-6 0,-30-14 1,-20-7 2,-9-9-2,-1 0-1,9 0-45,22-9-214</inkml:trace>
  <inkml:trace contextRef="#ctx0" brushRef="#br0" timeOffset="20033.6626">20426 36 778,'0'0'27,"0"0"-20,0 0 78,0 0-40,0 0-24,0 0-14,-128 19-4,87 19 5,1 8 1,1 4-3,11-1 0,10 1-4,13-10 4,5-2-1,4-13-2,24-8-1,10-12 3,3-5 3,5-5-8,0-26 10,-8-11-7,-2-12-2,-8-8 7,1-13 5,-5-6 10,1-9-13,-5-2 6,-1 7-15,-3 19-1,-10 28 10,-6 20 36,0 17-12,0 1-29,0 16-5,-22 32-14,-6 26 14,-5 15 5,0 1-5,9-4-6,6-7 6,4-12 0,9-8 0,5-15-24,0-12-55,19-16-38,24-15-63,12-1-299</inkml:trace>
  <inkml:trace contextRef="#ctx0" brushRef="#br0" timeOffset="20376.737">20971 41 610,'0'0'305,"0"0"-288,0 0 72,0 0 9,0 0-35,0 0-36,-49-51-26,3 85-1,-4 12 1,-1 9 0,13-4 0,15-2-1,10-3 0,13-12-1,0-8 0,0-10-2,19-11-1,8-5 2,5 0 2,2-21 1,3-14 0,-4-9 2,2-9 0,-15-7 4,-2 0-7,-12 10 8,-6 15-5,0 18-3,0 14-7,-11 3-20,-8 10-39,9 17 3,10 6-23,0-4-48,38-9-27,18-9-125</inkml:trace>
  <inkml:trace contextRef="#ctx0" brushRef="#br0" timeOffset="20832.1047">21322 37 854,'0'0'75,"0"0"15,0 0-7,0 0-1,0 0-50,0 0-20,-73-59-12,40 91-2,5 6 2,9 6 1,6 0-1,12-3 1,1-2-2,0-8 1,0-10-1,9-8 1,7-9-2,9-4 0,5 0 0,3-6 1,7-21 1,-4-4-2,-1-6 1,1-3 2,-2 0-1,-6 3 2,-6 10-2,-12 11 2,-7 7 5,-3 5 4,0 4-3,0 0-8,0 9-11,0 17 7,0 8 4,0-1 0,1-6-1,23-4 0,3-9 1,5-7 0,-4-7 2,-1 0-1,-7-10 0,-2-25 12,-4-11 7,-6-7-2,-8-3-9,0 1-5,0 17-4,-3 13-23,-4 24-13,3 1-49,1 13-195,3 12-369</inkml:trace>
  <inkml:trace contextRef="#ctx0" brushRef="#br0" timeOffset="21233.5846">21972-27 1113,'0'0'47,"0"0"-46,0 0-1,0 0-1,0 0 1,0 0 0,-75 149 4,63-102-4,7-9 0,0-13 0,4-10 0,1-10 0,0-2 0,0-3 10,0 0 16,4-15 38,23-18-40,7-11-24,11-6 0,9 0 0,5 5 0,1 5-5,-8 14-4,-14 15-3,-11 8 6,-13 3 2,-9 6-8,-5 27 9,0 10-5,0 4 6,-2-1 2,-6-8-1,6-12 2,2-8 0,0-10 3,0-1-4,16-5 1,25-2 9,27 0-10,11 0-11,2-28-234</inkml:trace>
  <inkml:trace contextRef="#ctx0" brushRef="#br0" timeOffset="26771.5008">385 2230 650,'0'0'30,"0"0"-2,0 0 12,0 0 1,0 0 8,-154-51-28,109 51 25,-6 29-29,-1 8 4,1 14-6,9 8-6,5 4 3,14 5-8,8-6-2,12-7-2,3-6 0,5-16-1,27-10-2,9-17 2,6-6 2,13-9-1,-3-23 0,-3-9-3,-7-7-4,-10-7 4,-9-7 3,-6 5 10,-8 2-2,-7 17 14,-4 10 21,-3 17 9,0 4-21,0 7 8,0 0-35,0 10-4,0 24-10,0 14 10,0-1 0,11 2-1,11-8 0,5-4 0,-3-9 0,2-11-26,4-7-30,2-10-24,6 0-23,1-23-134,-8-9-418</inkml:trace>
  <inkml:trace contextRef="#ctx0" brushRef="#br0" timeOffset="27104.5924">729 2307 677,'0'0'80,"0"0"45,0 0-65,0 0-29,0 0 2,0 0-33,3 14 1,-6 31 17,-6-1-5,-1-6-6,1-3-4,-1-11-1,4-9-2,1-8 2,5-6 0,0-1 2,0 0 4,0-14 4,0-14-4,10-8-7,13-6-1,9 2 0,1 3 0,4 5 0,-4 13 0,-5 14-1,-1 5 1,-11 4-2,-2 26-2,-6 11 2,-8 4 2,0 6 0,0-3 0,-3-2 0,-2-7-2,5-9-27,0-9-44,27-9-83,11-12-277</inkml:trace>
  <inkml:trace contextRef="#ctx0" brushRef="#br0" timeOffset="28561.6562">3316 1927 360,'0'0'332,"0"0"-170,0 0-60,0 0-79,0 0-15,0 0-4,-61 40 18,34 36 0,8 10-5,5-1-15,1 1-1,8-9-2,4-6 2,1-3 2,0-15-2,0-11 1,5-16-1,10-11-1,6-13-11,4-2-12,7 0-8,9-9-17,2-13 6,-2-8 24,-3-1 9,-7-5 9,-7 3 11,-10 7 36,-6 7-2,-8 8 36,0 7 3,0 4-29,0 0-2,0 0-39,0 15-14,0 11-4,0 9 4,0-2 1,0-6-1,6-4-1,7-12-41,1-7-35,5-4-36,3-15-49,-3-26-572</inkml:trace>
  <inkml:trace contextRef="#ctx0" brushRef="#br0" timeOffset="28674.7302">3595 2056 932,'0'0'0,"0"0"-10,0 0-18,0 0-30,0 0-100</inkml:trace>
  <inkml:trace contextRef="#ctx0" brushRef="#br0" timeOffset="29084.8072">3783 2347 1069,'0'0'9,"0"0"-6,0 0-3,0 132 44,0-85-3,1 1-26,4-8-7,0-14-2,-5-11-6,0-7 1,0-8 0,0 0 2,0 0 10,3-8 4,3-19-13,4-13-3,9-9-1,6-2 2,0 0-4,7 10 2,-1-1 0,3 9 0,2 12-1,-3 10 0,0 9 0,-6 2-3,2 4 4,-2 22-8,-7 11 8,2 5-1,-8 2-1,-6 4 2,-8-3 0,0-6-1,0-12 1,0-4-8,-4-8-56,0-8-61,4-7-56,13 0-139</inkml:trace>
  <inkml:trace contextRef="#ctx0" brushRef="#br0" timeOffset="29472.2802">4837 2289 779,'0'0'85,"0"0"-28,0 0-6,0 0-11,0 0 6,0 0-3,-180-89-16,123 122-12,6 15 5,10 8-6,13 3-11,10-3-1,7-4-1,6-8 2,5-10-3,0-9 1,11-10-1,16-14 1,10-1-1,1-4 0,0-23-8,-4-10-1,0-9 3,-3-1 5,-6 7 1,-1 10 0,-11 9 3,-4 13 2,-6 4 11,-3 4 9,0 0-14,0 0-11,0 23-8,0 6 7,0 1 1,0 2-2,0-5-50,10-8-45,10-8-76,4-11-480</inkml:trace>
  <inkml:trace contextRef="#ctx0" brushRef="#br0" timeOffset="29694.6626">5331 1966 1058,'0'0'1,"0"0"13,0 0-8,0 0-5,0 0 17,-31 157 21,4-76-12,3-3-14,-7 0-8,-6-2-3,-2-8 0,-2-9-2,0-15-8,9-11-39,7-15-74,7-18-37,14 0-299</inkml:trace>
  <inkml:trace contextRef="#ctx0" brushRef="#br0" timeOffset="30153.2688">5000 2452 877,'0'0'59,"0"0"-37,0 0 59,0 0-55,0 0 11,148-109-24,-80 100-10,6 4-3,5 3-5,-3 2-64,-11 0 8,-16 0 6,-16 0-5,-15 0 34,-14 0 26,-2 0 4,-2-1 56,0-5-15,0 1 0,0 1-1,0 4 15,-2 0-14,-13 0-38,-6 16 0,-3 12 13,-1 9-2,4 1-3,7 2-6,0 3-8,5-8 3,1-6-4,3-11-1,2-10 1,3-4-14,0-4-35,0-5-33,30-23-49,5-11-45,9-8 8,-6-5 100,0-8 60,1-4 8,-1-4 0,-2 3 55,-7 9-11,-10 12 17,-10 17 24,-9 14-74,0 11 18,-8 2-29,-17 0-22,-2 19-30,4-2-234</inkml:trace>
  <inkml:trace contextRef="#ctx0" brushRef="#br0" timeOffset="30615.0802">6076 2274 764,'0'0'190,"0"0"-182,0 0 2,0 0-8,0 0 2,0 0 20,-89 108 4,75-67-13,3-1-3,5 1-7,4-1-2,2-7 5,0 1-5,14-8-1,18-9 2,6-6-2,3-11 2,5 0-3,-7-11 0,-2-20 6,-4-10 12,-11-6 0,-5-5 10,-17 1-2,0 4-16,-23 14-6,-23 10-2,-3 18-1,-6 5-2,6 2-3,4 24 1,15 2-7,16 0-33,14-3-86,5-10-100</inkml:trace>
  <inkml:trace contextRef="#ctx0" brushRef="#br0" timeOffset="31007.0974">6533 2354 1041,'0'0'17,"0"0"13,0 0-29,0 0-1,0 0 38,0 116-5,-5-60-18,-13 0-10,1-9-4,-2-6 1,8-19 0,3-9-1,3-7-1,5-6 0,0 0 7,0-8 4,18-20-7,10-15-3,9-7-1,5-3 0,9-3-1,4 5 1,-1 9 0,-8 16-1,-5 15 1,-10 11-1,-7 0-1,-2 9-2,-3 19 4,0 7-1,-1 6 4,-7-4-2,-7-1 1,-4-10-1,0-7 0,-11-9-1,-16-5-2,-4-5-106,10-12-380</inkml:trace>
  <inkml:trace contextRef="#ctx0" brushRef="#br0" timeOffset="27379.4434">1785 2367 860,'0'0'13,"0"0"29,0 0 7,0 0 49,0 0-33,0 0-44,-52-59-21,36 94 3,-3 11 0,3 2 5,7 3 1,4 0-6,5-13-3,0-4 0,0-16 0,0-8-3,2-9-78,25-1-15,10-22-76</inkml:trace>
  <inkml:trace contextRef="#ctx0" brushRef="#br0" timeOffset="27518.6945">1986 2011 1027,'0'0'0,"0"0"0,0 0-8,0 0 2,0 0-40,-84 137-117,87-92-372</inkml:trace>
  <inkml:trace contextRef="#ctx0" brushRef="#br0" timeOffset="27916.8811">2090 2380 1006,'0'0'19,"0"0"17,0 0-30,0 0 6,0 0-4,0 0 17,-13 94-5,9-56-19,4-8 5,-5-7-6,2-6 0,1-10 6,-1-4-4,1-3 5,-2 0 2,-1-10 1,5-10-6,0-13-4,0 0 7,6-7-5,26-1-2,6 2 0,8 3-6,-1 8-1,6 16-3,-10 8-9,-8 4 6,-6 0 9,-8 19-3,-9 7 4,-6 6-1,-4 5 2,0 1-2,0 2 1,-9-3 2,6-6-12,3-6-48,0-8-38,14-8-44,21-9-105</inkml:trace>
  <inkml:trace contextRef="#ctx0" brushRef="#br0" timeOffset="28155.7337">2801 2377 899,'0'0'17,"0"0"7,0 0 22,0 0 16,0 0-5,-129-62-46,105 62-8,-3 28 1,7 9 0,5 15 4,7 4-4,8 4-3,0-1-1,15-12 4,11-12-8,6-13 3,3-12-29,6-10-55,6 0-26,4-36-71,3-10-181</inkml:trace>
  <inkml:trace contextRef="#ctx0" brushRef="#br0" timeOffset="32102.7242">8124 2237 785,'0'0'62,"0"0"2,0 0-30,0 0-29,0 0 1,0 0 55,-77 70-40,48-32-5,7-1-11,8 3-5,14-9 2,0-3 2,14-9-1,26-12-3,10-7 2,7 0-2,-2-19 4,-9-12-2,-11-8 7,-13-3 38,-8-7 7,-14 4-26,0 7 9,0 5-10,-25 15-13,-5 10-10,-3 8-4,4 0-3,10 23-5,16 4-8,3 3-75,49-4 2,26-5 8,19-7-12,7-11-60,1-3-46,-9 0 76,-9-18 86,-13-11 37,-13-4 111,-12-7 0,-16-1-9,-9 2 7,-12 5-19,-7 6-33,-2 10 32,0 6-24,0 8-8,0 1-31,0 3-7,-2 7-19,-12 29-6,-11 20 5,-1 16 1,-5 5 8,-2 8 4,-4 5-5,-1 5-1,2 1-6,9-14 0,8-12-1,13-19-2,6-11-51,0-20-80,9-13-68,15-7-331</inkml:trace>
  <inkml:trace contextRef="#ctx0" brushRef="#br0" timeOffset="32244.7164">8819 2478 970,'0'0'46,"0"0"64,0 0-38,0 0-43,0 0-4,163-42-25,-79 42-2,12 0-63,9 1-191</inkml:trace>
  <inkml:trace contextRef="#ctx0" brushRef="#br0" timeOffset="32877.0812">10210 2261 834,'0'0'40,"0"0"8,0 0-16,0 0 51,0 0-23,0 0-32,-54-42 9,54 32-11,0 1-8,5-3-11,19 3-3,11 5 3,3 3-7,3 1-2,0 0 2,-8 7-6,-12 16 6,-9-1 0,-12 11-2,0 4 0,-28 1 1,-13 5 1,-7-5-2,4-5 2,11-14-2,11-3 2,12-11-1,9-5-1,1 0 2,0 0 3,6-9 2,24-11-5,9 1-5,10 2 4,4 5 0,0 7 0,1 5-3,0 0 3,-8 5 0,-7 17-2,-12 7 1,-14 2 2,-13 5-6,0 2-4,-32-3 6,-18 0 3,-11-9 1,-8-11 0,-7-5 3,2-10 2,1 0 1,11 0 2,21-7-5,18-4-3,13-7 0,10-2 0,11-9-39,33 0-80,13-6-78</inkml:trace>
  <inkml:trace contextRef="#ctx0" brushRef="#br0" timeOffset="33378.2567">11046 2244 332,'0'0'63,"0"0"31,0 0 7,0 0-14,0 0 39,0 0-7,-33 0-79,24 0-8,-1 0 24,5 0-1,5 0-24,0 0-22,0 0-7,7 0-2,26 12 5,21-2 3,10 5-1,6-9-3,-4-2-4,-10-4-1,-9 0 1,-12 0 3,-16 0-2,-10 0 8,-9 0 10,0-6 8,0 3-10,0 3-11,0 0-6,0 0-1,0 19-14,-12 21 13,-4 15 2,-3 5 0,-2 9-1,2 1 1,-1-2 0,-2-10 0,3-13 0,0-12-26,5-12-59,4-11-13,5-10-129</inkml:trace>
  <inkml:trace contextRef="#ctx0" brushRef="#br0" timeOffset="33563.6902">11168 2493 951,'0'0'43,"0"0"-5,0 0 17,0 0-25,0 0-21,0 0-6,139-15-3,-84 15-40,-4 0-104,-10 0-178</inkml:trace>
  <inkml:trace contextRef="#ctx0" brushRef="#br0" timeOffset="34103.7409">12091 1720 699,'0'0'16,"0"0"73,0 0-36,0 0 19,0 0-34,0 0-11,-19-15-19,13 15-7,-7 4 0,-6 17 0,0 9 0,2 0 8,10-1 4,7-1-12,0-2 7,7-6-7,21-3 7,8-7-3,10-10 2,-3 0-1,-8 0-3,-15-23 12,-7-10 38,-13-8 3,0-7-32,0 8-7,-19 9-13,-8 15-4,-14 16-23,-10 0-160,-10 13-366</inkml:trace>
  <inkml:trace contextRef="#ctx0" brushRef="#br0" timeOffset="36336.9425">12881 2121 674,'0'0'67,"0"0"65,0 0-63,0 0-48,0 0-9,0 0-12,0 0 4,-8 46 4,-6-5 7,-8 3 1,-3 5 1,2-3-10,1-8-7,7 0 2,5-9 0,7-11-2,3-5 0,0-8 0,8-5 0,20 0 5,15 0-1,8-21 5,1-6-9,-3-10 2,-7-3-1,-8-8-1,-3-3 0,-9 2 1,-8 12 0,-7 12 0,-7 14 7,0 11 39,0 0-38,-16 9-9,-11 25-2,-1 11 2,9-1 0,11-1 0,8-1-3,8-4 2,25-8 1,17-9 0,6-10 0,1-11-1,-2 0-5,-8-11 1,-9-15-6,-8-7 11,-11-9 6,-9-5-5,-9-8 10,-1-1 4,0 1-6,-9 10-3,-2 15 1,3 14-7,6 14 0,2 2-38,0 4-69,7 20-60,29 0 4,11-2-179</inkml:trace>
  <inkml:trace contextRef="#ctx0" brushRef="#br0" timeOffset="36524.8127">13815 2121 824,'0'0'119,"0"0"-119,0 0 14,0 0 13,0 0 20,-129 90-8,114-45-21,11-5-15,4-2 3,3-9-5,20-8-1,14-13-27,10-8-43,1 0-80,-3-21-335</inkml:trace>
  <inkml:trace contextRef="#ctx0" brushRef="#br0" timeOffset="36987.9932">14291 1915 1040,'0'0'6,"0"0"-4,0 0 16,0 0-17,0 0 0,0 0 11,-51 187-4,48-104-7,-2 2 4,-4-12-4,-10-8-1,-3-16 0,-3-14 0,-2-14-1,-5-15 2,-4-6 1,-4 0 1,-1-27 1,5-8-4,9-6 3,17 1 6,10-3-4,13 1 4,34 7-9,17 2-12,12 6-19,6 10-44,-6 1-75,-7 4-130</inkml:trace>
  <inkml:trace contextRef="#ctx0" brushRef="#br0" timeOffset="36657.6538">13964 1880 824,'0'0'62,"0"0"-41,0 0-11,0 0-10,0 0-5,0 0-11,0 0-104,-56 79-364</inkml:trace>
  <inkml:trace contextRef="#ctx0" brushRef="#br0" timeOffset="37355.5113">14599 1931 251,'0'0'605,"0"0"-572,0 0 32,0 0-34,0 0-22,0 0-5,3 91 25,-6-20-2,-8 4-13,-6 1 1,-1-8-10,2-13-2,2-11-3,5-14 4,4-14-3,2-10-1,3-6 2,0 0 9,0-1 44,0-21-24,19-10-30,8-5-2,9 3 1,7 1 0,3 10-2,4 7-1,2 12 0,4 4 2,-4 0 0,-8 13-4,-16 9 3,-13 9 0,-14 5-1,-1 1 2,0-1-1,-6-2-3,1-8-24,5-4-67,10-10-19,28-9-49,15-3-597</inkml:trace>
  <inkml:trace contextRef="#ctx0" brushRef="#br0" timeOffset="37774.7768">15999 2105 883,'0'0'6,"0"0"29,5-118 2,-5 97 44,-19 11-22,-5 10-33,-12 0-16,-2 19-1,-8 21-3,0 10 5,4 8-10,4 4 6,6-3-7,10-3 0,8-11 1,9-8-1,5-9 0,0-13 0,10-8 1,18-7-1,12 0 0,4-17-5,6-16-6,4-4 2,-2 0 5,-4 3-1,-9 9 5,-18 7 0,-13 12 12,-7 6 10,-1 0-10,0 0-11,0 19-1,0 14 0,0 7 6,5 3-1,22 0-2,16-2 1,15-2-4,12-18-74,1-18-450</inkml:trace>
  <inkml:trace contextRef="#ctx0" brushRef="#br0" timeOffset="39006.483">17469 2033 839,'0'0'83,"0"0"-65,0 0-12,0 0-4,0 0 9,-101 118 10,68-64-11,6-3-2,16-7-4,6-7 1,5-8-5,0-11 0,21-5 2,13-7-1,12-6 6,8 0-2,1-18-3,-4-7-1,-8-9 1,-9-5 2,-5-4 2,-7 0 3,-6 5 3,-7 16 6,-6 10 17,-3 11 0,0 1-6,0 0-27,0 4-2,0 24-9,0 12 9,0 1 0,0 3 1,10-5-1,10-4 1,6-10-1,-1-3 0,7-10-5,-1-8-33,7-4-29,3 0 4,-3-16-14,0-13 12,-2-3 48,-2-6 17,2-4 13,-4 7 13,-6 6 5,-11 12 9,-9 11-15,-6 3 35,0 3-6,0 0-48,-11 29-4,-16 4-2,-6 7 3,1-5 0,5-4-2,7-7 0,7-7 0,5-9-2,7-3 2,1-5-1,0 0 10,0-5 7,12-16 2,14-9-19,10-4 0,5-7 3,5 5-1,3-6-2,1 7 0,-1 10 1,-11 9-2,-4 9 1,-8 7 0,-7 0-3,-4 14 2,-6 18-3,-9 10 4,0 5-3,-5 4 3,-18-1 0,-1-6 0,0-4-4,7-12 4,7-11-5,6-6-55,4-11-56,0 0-48,19-15-113</inkml:trace>
  <inkml:trace contextRef="#ctx0" brushRef="#br0" timeOffset="39185.7945">18743 2064 671,'0'0'32,"0"0"-32,0 0 80,-5 115 28,-3-64-62,4 0-38,-6-5 1,-3-6-9,4-6-2,-2-13-50,3-13-170</inkml:trace>
  <inkml:trace contextRef="#ctx0" brushRef="#br0" timeOffset="39349.4807">18787 1797 969,'0'0'20,"0"0"-17,0 0-3,0 0-3,0 0-16,0 0-54,32 48-189</inkml:trace>
  <inkml:trace contextRef="#ctx0" brushRef="#br0" timeOffset="39627.7922">19472 1800 929,'0'0'9,"0"0"9,0 0 20,0 0 44,1-121-39,-6 114-15,4 7-3,-4 0-25,-4 29-1,-12 26-1,-4 27 2,-7 20 3,-1 7 0,0 2-3,1-6 0,4-11 0,-2-13-4,9-17-52,4-17-39,7-21-3,9-14-18,1-12-94,0-7-87</inkml:trace>
  <inkml:trace contextRef="#ctx0" brushRef="#br0" timeOffset="39957.9969">19234 2406 192,'0'0'445,"0"0"-361,81-142 46,-43 103-54,8 2-56,8 9-9,6 5-11,6 5 0,0 3-10,-6 1-5,-4 3-16,-17 4 13,-13 0 8,-14 2 10,-10 4 46,-2-2 4,0 3 27,-2 0-41,-25 0-24,-14 18-3,-6 10 15,-1 4 4,7 2-12,14 2-12,13-5-4,13-2 1,1-11 0,0-4-2,23-9 1,7-5-1,7 0 0,-4-12-2,-6-21-1,-5-12 4,-6-6-1,-1-4-8,1 6-35,3 12-35,5 21-40,3 14-142</inkml:trace>
  <inkml:trace contextRef="#ctx0" brushRef="#br0" timeOffset="40917.71">20121 2233 103,'0'0'703,"0"0"-662,0 0 68,0 0-74,0 0 25,0 0-15,16 23-23,-13-23-9,0 0 4,4 0 23,5 0-14,4-23-19,3-9-2,-2-2-4,-2-5 3,-1 1 0,-5 7-2,-1 9 8,-6 8 12,-2 8 1,0 6 7,0 0-27,-5 5-3,-23 26-12,-9 18 10,7 7 1,5 0 0,15-5-1,10-8 1,0-8-5,18-7 2,13-14-8,10-7-12,7-7-5,-2 0-21,1-15-14,-6-12-1,5-8 42,-6-6-1,1-7 9,-2 1 0,-9 5 15,-8 9 4,-7 14 13,-8 8 52,-5 10-7,-2 1-20,0 0-28,0 0-14,0 8-5,0 22 3,0 4 2,0 6-1,0 1 1,-5-3 0,5-8 0,0-4 0,0-13 0,0-5-6,0-8-14,0 0 10,0 0 10,18-14 0,1-12-6,6-9-4,7 0 10,1-8-1,6-3 0,-1 6-3,3 3 4,-4 11 1,-7 13 0,-2 10-1,-7 3 0,-6 0 0,-2 26 0,-3 10 0,-6 7 1,1 3-1,-3-5 0,1-5 0,-2-10 3,-1-14-3,4-5 0,-3-7 0,10 0 4,5 0-3,11 0 6,6-9-7,8-12 0,0-5 0,3-6 2,10-9-2,1-5 0,-2-1 0,-15 10 2,-12 9-2,-16 15 0,-7 9 28,-3 4-10,0 0-18,-14 19-4,-18 15 4,-1 11 7,6 2 1,10 0-5,15-8 5,2-10-3,0-7-2,21-9 12,18-6 14,9-7 2,12 0-11,1-5-20,3-13-1,-7-4-78,-16-8-82,-22-1-685</inkml:trace>
  <inkml:trace contextRef="#ctx0" brushRef="#br1" timeOffset="420043.1503">26438 2019 892,'0'0'1,"0"0"7,0 0 10,0 0 9,0 0 11,0 0-8,13-36 4,-12 36-6,2 0 5,-3 0 2,2 0-18,1-1-4,2-3 1,6 3 0,11-5-10,7 6-4,4 0-1,3 0-2,4 12-2,4 20 1,0 12 3,-1 9-3,-5 10 2,-15 2-1,-15-9-2,-8 2-18,-12-9-7,-26-4 3,-13-7 12,-6-8 0,-8-13-7,2-8 7,9-9 11,20 0 4,15-9 0,19-17 8,0-8 25,9-6-18,20 4-1,2 5-10,1 10 24,-5 9-19,-2 6-2,-1 6-4,3 0-3,-4 16 0,1 12-9,-2 4-5,-4-2-54,1-4-35,-1-7-54,5-11-112</inkml:trace>
  <inkml:trace contextRef="#ctx0" brushRef="#br1" timeOffset="420396.6152">27231 1996 946,'0'0'31,"0"0"-28,0 0-3,0 0 0,0 0-2,0 0 2,-124 122 0,108-82-3,11-5 2,2-5 0,3-12 1,0-7 0,0-2 0,24-5 1,17-3 3,6 7-3,7-1-1,-7 3-1,-9 3 1,-11 7 0,-14 3 0,-13 3-4,0 4 1,-37 3 3,-13-3 0,-12-3 1,-3-7-1,10-4 0,12-10 0,13-4-1,16-2-14,14-11-32,0-27-274</inkml:trace>
  <inkml:trace contextRef="#ctx0" brushRef="#br1" timeOffset="420540.9873">27340 2034 907,'0'0'28,"0"0"-24,0 0 7,165-19 30,-93 19-20,4 4-21,-6 7-73,-20-7-345</inkml:trace>
  <inkml:trace contextRef="#ctx0" brushRef="#br1" timeOffset="422774.1466">28344 2249 833,'0'0'29,"0"0"-19,0 0-10,0 0 67,0 0-34,-155 147-1,92-95-9,-2 4-21,-1 3-2,1-3-22,5-10-133,14-15-585</inkml:trace>
  <inkml:trace contextRef="#ctx0" brushRef="#br1" timeOffset="422577.9659">28120 2324 17,'0'0'768,"0"0"-747,0 0-9,0 0 79,0 0-40,0 0-10,0-23-17,0 23-5,0 0-6,0 0-5,0 0-6,4 7-2,17 19-2,12 11 2,7 7 3,5-2 1,-7 0-3,-6-8-1,-8-5-5,-13-14 3,-7-3-46,-4-9-60,0-3-112,-25-15-356</inkml:trace>
  <inkml:trace contextRef="#ctx0" brushRef="#br1" timeOffset="419339.0109">25468 1952 758,'0'0'36,"0"0"-28,0 0 59,0 0-9,0 0-33,0 0-10,0 0-15,-54-12-1,11 39-3,-7 14 8,-1 7-2,7 7 5,4 2 1,15 1 3,12-2-3,13-5-5,0-4-2,37-5 1,15-11-1,13-10-1,3-14 6,-2-7-2,-11-7 2,-9-27 2,-16-14 31,-17-15 5,-13-10-8,0-8-2,-37 3-26,-8 7 5,-3 20-10,10 21-2,10 16-1,14 14-5,6 18-65,8 22-106,0 8-36,22-4-530</inkml:trace>
  <inkml:trace contextRef="#ctx0" brushRef="#br1" timeOffset="419490.2763">25875 2142 576,'0'0'203,"0"0"-203,0 0-210</inkml:trace>
  <inkml:trace contextRef="#ctx0" brushRef="#br1" timeOffset="424679.6446">29001 2065 653,'0'0'124,"0"0"-84,0 0 54,0 0-25,0 0-7,0 0-40,10-17-17,-10 58-3,0 23-2,-3 18 17,-13 3-12,-3-2-4,-2-7-1,1-7 0,3-15-34,7-12-60,10-21-103,0-21-334</inkml:trace>
  <inkml:trace contextRef="#ctx0" brushRef="#br1" timeOffset="424979.8122">29518 2090 880,'0'0'70,"0"0"-41,0 0 30,0 0-35,0 0-24,0 0 0,-128 94 0,70-29 3,12 1-2,13-4-1,14-3 0,14-9-2,5-14 2,5-10-3,31-12 3,12-14 3,7 0 6,2-32 3,-2-17 41,-6-16-9,-14-8-11,-16-5-18,-19 6-11,-19 20-4,-62 23-24,-47 29-44,-27 9-89,-11 37-206</inkml:trace>
  <inkml:trace contextRef="#ctx0" brushRef="#br0" timeOffset="42181.7936">219 4012 954,'0'0'8,"0"0"-8,0 0-5,0 0 5,0 0 0,0 0 0,0 0 0,-35 26 2,35-26 2,6 0 4,9 0 29,-1-19-2,0-5-20,-11-7 2,-3 2 15,0-5-16,-17 5-1,-18 1 4,-9 8-13,-4 10-5,6 7-1,7 3 0,14 0 1,7 20-1,11 16-8,3 14 2,0 13 4,13 9 1,12 6 0,0 13 1,-6 0-7,-14-4-13,-5-13-3,-10-19 1,-21-15 14,-7-15 8,-6-11-1,1-14 2,2 0 8,11-10 28,9-17 10,15-9-29,6-9-11,11-10-7,30-4-38,14-4-58,6 5-92,3 6-436</inkml:trace>
  <inkml:trace contextRef="#ctx0" brushRef="#br0" timeOffset="42395.6248">408 4090 913,'0'0'36,"0"0"-35,0 0 3,0 0 35,-11 177 40,-6-95-56,-2 3-15,-3 4-5,3-5 3,2-10-3,6-10-1,1-8-2,5-14-1,5-12-2,0-15-45,0-15-87,19 0-87</inkml:trace>
  <inkml:trace contextRef="#ctx0" brushRef="#br0" timeOffset="42614.6743">476 4026 865,'0'0'51,"0"0"-3,0 0 5,0 0-12,130-39-27,-100 71-6,-8 13-3,-12 9-2,-10 5-3,-5 1 2,-22-4-2,-8-13-4,-4-9-6,6-17-25,6-12-21,16-5-48,11-7-110</inkml:trace>
  <inkml:trace contextRef="#ctx0" brushRef="#br0" timeOffset="42974.5608">881 4128 859,'0'0'33,"0"0"-33,0 0 0,0 0 26,0 0-3,0 0-5,0 0-14,57 36 11,-25-40-12,-6-17-3,-7 2 2,-6 0-2,-8 4 1,-5 4 10,0 2 32,0 5-14,-8 4-14,-14 0-11,-4 0-3,-5 16 1,-6 11 8,0 7 4,5 9 2,3 3 10,12 1-16,11-2-7,6-8-2,0-7 0,28-9-1,23-9-13,10-7-73,4-5-102,-2 0-694</inkml:trace>
  <inkml:trace contextRef="#ctx0" brushRef="#br0" timeOffset="43321.6389">1331 4221 969,'0'0'36,"0"0"7,0 0-22,0 0 22,0 0-11,0 0-31,18 12 3,-2-3 9,1-1-8,2-4-4,0-4 0,-2 0 2,-2 0-3,-1-12 2,-6-9 7,-7-2-8,-1-1 1,0-2 1,0 6-2,-6 6 5,-18 4 0,-3 4 9,-4 6-4,2 0-9,2 20-1,2 10 4,3 1-4,8 8 3,4-3 3,10 0-2,0-3-3,5 0-2,23-7-21,20-9-21,10-5-33,14-7-71,2-5-56,-5 0-130</inkml:trace>
  <inkml:trace contextRef="#ctx0" brushRef="#br0" timeOffset="43725.0441">1864 4327 282,'0'0'141,"0"0"59,0 0-128,0 0 71,0 0-46,84-111-15,-84 95 5,0 6-44,-14-2-12,-4 4-7,-10 6-10,-4 2 2,2 0 7,-6 6-5,7 18-8,7 6-10,3 2 0,11 2 0,4-2-1,4-5-2,0-3 1,12-7-32,20-10 10,1-7 13,5 0-13,0-18-10,1-20 23,-5-7 3,2-10 8,-12-4 0,-5-7 7,-5-1 7,-2-1-1,0 3-3,-3 12 1,-4 17-4,-2 19 21,-3 14 5,0 3-21,0 19-12,-3 30-18,-16 18 18,0 14 5,3 8-5,0 2 0,0-4 0,2 2-3,-5-17-82,3-19-162</inkml:trace>
  <inkml:trace contextRef="#ctx0" brushRef="#br0" timeOffset="46957.0623">2656 4177 941,'0'0'5,"0"0"-4,0 0-1,0 0-50,0 0-70,0 0-437</inkml:trace>
  <inkml:trace contextRef="#ctx0" brushRef="#br0" timeOffset="48688.1153">3261 4267 956,'0'0'52,"0"0"20,0 0-6,0 0-24,0 0-28,0 0-12,130-51 0,-67 51 0,2 0-4,0 2-7,-5 6-53,-7-1-28,-7-7-19,-10 0-9,-12 0-7,-11-7 67,-7-10 58,-6-2 35,0 6 74,0 0 23,0 5-81,0 6 27,0 2 4,0 0-35,0 0-32,0 0-15,0 25 0,-5 15 1,1 4 14,4-1-8,0-8-5,0 1 1,8-12-2,7-5-1,6-10 2,3-9-1,4 0 0,8-9-1,6-17-3,-3-4-7,-4-11-5,-2 0 12,-9 1-5,-5 5 7,-10 10 1,-4 11 1,-5 6 6,0 4 5,0 4-4,0 0-8,0 9-8,0 20 8,0 10 0,0 8 1,5-1-1,14-3 0,-2-11 0,7-7-1,-1-8-5,0-12-9,3-5-1,3 0-4,-2-15-3,1-14 2,-4-6 14,3-7 6,-4-1 1,-2 4 6,0 12 2,-10 7 7,-4 8 6,-5 12 13,-2 0-17,0 0-16,0 4-1,3 22-1,4 9 1,0 8 2,5-1 0,5-7-1,0-2 0,2-8-1,5-11 0,4-2-23,9-11-44,15-1-42,6 0-79,4-6-565</inkml:trace>
  <inkml:trace contextRef="#ctx0" brushRef="#br0" timeOffset="47959.4612">3599 3664 671,'0'0'61,"0"0"-31,0 0 82,0 0-50,0 0-7,0 0 7,-66-14-39,66 14-12,28-5 0,25 4-7,15-4-2,6-2 0,-13 2-2,-15 0 5,-22 3-5,-21 0 0,-3-1 0,-17 3-13,-31 0-18,-20 0-49,-7 12-18,2-1 19,11-5-28,10-2-2,6 0 34,11-3 71,12-1 4,8 0 27,15 0 46,0 0 20,0 0 20,0 0-3,0 0-40,0 0-16,0 15-25,0 15-26,-4 19 5,-3 20 39,-5 13-17,2 7-13,1 2-14,-1-5-2,7-5 2,3-6-2,0-8-1,0-11-1,0-17-38,5-13-50,8-12-71,-4-14-111</inkml:trace>
  <inkml:trace contextRef="#ctx0" brushRef="#br0" timeOffset="49319.1175">4367 3698 972,'0'0'24,"0"0"12,0 0 2,0 0-23,0 0-14,0 0-1,-14-3-30,38 21-78,0-7-155</inkml:trace>
  <inkml:trace contextRef="#ctx0" brushRef="#br0" timeOffset="49117.1156">5257 4138 795,'0'0'146,"0"0"-138,0 0 46,0 0-13,0 0 30,0 0-29,-156-50-22,119 63-3,4 14-12,5 9 2,1 2-7,9 5 0,7-2 1,7 0 0,4-7-1,0-8-1,11-5 0,20-14-7,12-7 0,12 0 4,4-14-14,-7-21 3,-5-12 6,-7-9 5,-7-9 4,-4-5 2,-6-1 2,-5-10 13,-9 3-3,-6 11-5,-3 17 3,0 24 9,0 18 6,0 8 2,0 2-29,-11 37-17,-5 22 17,-1 16 3,8 8-3,7-3 0,2 2 3,0-7-3,0-8-1,0-14-7,-3-11-35,-4-18-43,-5-18-90,-2-8-193</inkml:trace>
  <inkml:trace contextRef="#ctx0" brushRef="#br0" timeOffset="50105.6468">6582 4251 972,'0'0'14,"0"0"43,0 0-39,0 0 12,0 0-12,151-112-14,-94 95-4,6-1-6,2-7-72,-5-2-59,-4-9-172</inkml:trace>
  <inkml:trace contextRef="#ctx0" brushRef="#br0" timeOffset="49932.7423">6667 4012 441,'0'0'195,"0"0"-152,0 0 20,14-111-17,5 77 9,5 2 1,3-1-42,-7 7 13,-7 8 7,-7 7 17,-6 6 7,0 5-21,0 0-6,0 29-30,-6 27 2,-12 17 3,3 12 0,-1-3-3,6-1 0,1-3-6,4-7 6,-1-7-7,1-10-56,2-19-97,3-19-151</inkml:trace>
  <inkml:trace contextRef="#ctx0" brushRef="#br0" timeOffset="50715.9013">7206 3816 162,'0'0'686,"0"0"-650,0 0 32,0 0-5,0 0 6,0 0-54,0-18-15,0 57 0,-13 15 8,-3 7 4,-1 10 11,3-2-8,4 3-12,1-6 0,-1-7 1,1-12-3,1-13 0,2-14-1,6-11 0,-4-9 4,4 0-1,0 0 2,0-17 2,8-20-1,16-11-6,9-4 1,10-3-4,8 4 3,-1 5-10,-9 17-4,-9 11 2,-16 10 1,-8 8 9,-7 0-11,-1 4-3,0 21 13,0 9-2,0 3 6,0 3-2,-5 1 1,5-2-1,0-3 1,0-4 0,13-13 0,8-3-2,10-13 2,2-3 0,7 0 0,-2-19-5,-5-3-12,-5-11-7,-5-3 19,-6-2 0,-8-6 5,-2 0 0,-4 4 4,-3 4 6,0 7 11,0 9 0,0 12-1,0 3 4,-3 5-4,-7 0-19,-1 12 2,-5 18-3,5 5 2,8 12 0,3 0 0,0 1-2,27-6-1,16-4-5,12-12-57,13-10-99,11-16-189</inkml:trace>
  <inkml:trace contextRef="#ctx0" brushRef="#br0" timeOffset="51277.9148">9042 3896 939,'0'0'1,"0"0"-1,0 0 8,0 0 26,0 0 28,-129-73-35,105 74-9,-3 28-16,3 9 5,1 6 6,4 8-3,3-3-5,6 3-1,4-5-1,3-5-1,3-8-2,0-8 3,0-9-3,0-11 0,25-6 4,10 0 3,11-10-6,4-16-1,-2-8-1,-2-2 1,-10-2 0,-3-3 1,-6-2-1,-2 1 1,-4 8 1,-7 5 0,-4 15 1,-9 6 5,-1 8 10,0 0-15,0 0-3,-6 22-7,-21 12 5,3 4 2,7 1 0,11-2-2,6-4 2,0-7 0,0-11 1,15-8-1,12-7 0,5 0 3,6-7-3,0-15 1,-8-8 3,-7-3-4,-8-8 5,-4-4 4,-3-2-2,1 12-7,-1 9-11,6 13-22,5 13-65,5 0-139,12 4-583</inkml:trace>
  <inkml:trace contextRef="#ctx0" brushRef="#br0" timeOffset="51597.0886">9828 3924 1019,'0'0'0,"0"0"0,-122-33 2,84 33 24,2 0 26,7 21-37,7 14-6,6 12-5,12 5 0,4 6-4,0-8 0,4-2-1,12-12 0,8-14-5,-2-14 2,10-8 3,1 0 1,0-18 2,-1-14-1,-10-9 0,-8-9 4,-9-5 8,-5-4-3,0 3-10,0 12 0,0 11-1,0 17-17,1 16-37,14 0-116,4 3-133</inkml:trace>
  <inkml:trace contextRef="#ctx0" brushRef="#br0" timeOffset="51935.6138">10096 4066 856,'0'0'65,"0"0"-62,0 0 25,0 0 7,0 0 58,0 0-53,84-13-35,-68-2-4,-5-7 1,2 1-2,-2-6 0,1-6 0,-1-1 4,1 3-3,-6 5 0,-3 12 17,-3 4 14,0 9-17,-13 1-11,-18 4-4,-4 26-3,-1 11 2,4 7 2,5-1 2,13 2-2,12-1-1,2-7 0,0-7 0,16-9 0,16-9-7,9-9-17,14-7-73,5 0-89,5-19-321</inkml:trace>
  <inkml:trace contextRef="#ctx0" brushRef="#br0" timeOffset="52146.494">10694 3713 294,'0'0'657,"0"0"-648,0 0-9,0 0 6,0 0 30,0 0 42,-117 174-54,114-105-6,3-5-3,0-1-6,0-8-8,0-7 0,0-13-1,0-11-4,8-11-54,7-13-95,11 0-74</inkml:trace>
  <inkml:trace contextRef="#ctx0" brushRef="#br0" timeOffset="52375.8068">10871 3963 920,'0'0'20,"0"0"33,0 0-32,0 0 23,0 0-3,-130-16-5,97 37-15,6 1-13,16 4-6,6 3 2,5 1-4,0-1 0,10-5-2,12-3 2,6-2-8,6-9-20,4-2-45,6-8-35,5 0-49,5 0-362</inkml:trace>
  <inkml:trace contextRef="#ctx0" brushRef="#br0" timeOffset="52842.6873">11473 4057 703,'0'0'44,"0"0"69,0 0-43,0 0-23,0 0 57,0 0-51,0 0-30,55-88-7,-83 74-12,-5 5-1,-2 6-3,2 3 8,1 0-3,7 7-4,-2 14 1,0 3-1,7 7 1,7 1 1,8-2-3,5-2 0,0-6-2,8-6 1,13-6 0,10-9-4,6-1 4,-3 0-6,3-16 0,-4-6-1,3-12 8,-4-1-2,-1-12 2,-2-8 0,-5-7 0,2-2-1,-7 5 1,-3 16 0,-8 15 0,-5 15 2,-3 13 11,0 0-13,-6 17-4,-19 25 4,-7 10 7,4 7-2,1 4-2,8-7-2,5-3 1,4-4-2,7-11 0,3-6-2,0-6-49,5-7-83,31-14-73,11-5-467</inkml:trace>
  <inkml:trace contextRef="#ctx0" brushRef="#br0" timeOffset="53150.0718">12039 3963 915,'0'0'18,"0"0"23,0 0-9,0 0 23,0 0-18,0 0-7,-149-51-20,118 70-5,5 13-2,9 2-2,7 1-1,7-3 0,3-6 0,0-4-2,5-7 2,12-8 0,2-7 4,5 0-2,-2-6 14,0-17-3,-7-3 2,-6-7 9,-9-5-7,0-1-3,0 1-12,0 8-2,-8 12-13,3 7-43,5 6-34,0 5-132,0-3-643</inkml:trace>
  <inkml:trace contextRef="#ctx0" brushRef="#br0" timeOffset="53258.1455">12039 3963 953</inkml:trace>
  <inkml:trace contextRef="#ctx0" brushRef="#br0" timeOffset="53773.7375">12039 3963 953,'180'-103'3,"-171"118"-2,4 10 19,-11 6 35,-2 9 7,0 2-44,-8 3 1,-8-2-5,2-6-11,1-10-3,7-10 1,-2-6-1,6-10 1,2-1 4,0 0 3,0-4 6,2-22-3,15-4-11,4-6 0,9 0-1,0 1 0,11 2-2,5 0 0,4 3 1,6 4-2,-9 8 2,-4 10-1,-8 4 0,-17 4-2,-6 0-2,-9 8-3,-3 9 5,0 7 1,0 2 4,0 4-1,-13 2 1,8-3 0,4 2-1,1 1 0,0-6 2,6-2-1,13-8 5,3-4-4,2-8 4,0-4 12,7 0 0,6-4-6,4-17 0,-2-2-3,2-10 1,-4-6 1,-6-1-5,-2-6-4,-14 4 0,-5 5-2,-10 11 2,0 15 1,0 8-2,-29 3-3,-5 0 0,-3 9 3,4 12 1,11 4 3,9 2-4,12 1 1,1 3-1,0-6 4,20 0-1,12-6-3,6-4-6,-2-8-51,1-7-103,-11 0-320</inkml:trace>
  <inkml:trace contextRef="#ctx0" brushRef="#br0" timeOffset="58611.561">14653 3763 630,'0'0'109,"0"0"-71,0 0 56,0 0-16,0 0-36,0 0-2,0 0 9,-3-115 10,-7 111-43,-4-1-1,-13 5-11,-9 0 0,-13 5-2,-10 23 1,2 5-2,2 9 1,12 2-2,9 7 2,13-2-4,12 2 0,9-6 1,0-9-1,11-7-4,25-14-12,11-4 1,9-11-2,2 0 5,-6-16 1,-6-14 4,-13-8 6,-9-6 3,-10-1 1,-4 1 28,-7 13-7,-3 5 11,0 10 5,0 7-5,0 7-26,0 2 3,0 0-10,0 2-11,0 26 1,0 9 10,0 6-3,0-3 3,6 1 0,31-10-36,7-4-14,13-11-45,9-12-37,4-4-64,2 0-169</inkml:trace>
  <inkml:trace contextRef="#ctx0" brushRef="#br0" timeOffset="59145.5526">15419 3758 712,'0'0'159,"0"0"-93,0 0 16,0 0 26,0 0-48,0 0-50,-19-94 6,-17 94-9,-7 10-6,-3 21-1,5 11 1,13 2-1,11 2 0,12-3-5,5-3 4,3-10-3,25-11-16,9-8-2,4-11 9,-2 0 4,2-4 7,-4-20-1,-9-4 3,-1-5 1,-8 2 10,-5 2-5,-4 9 17,-5 11-2,-5 4 19,0 5 4,0 0-32,0 0-12,0 19-15,0 25 3,-7 18 10,-5 18 1,-3 16 1,-2 17 0,-4 10 0,-9-1-13,-3-8-33,0-19-8,0-23 11,0-20-15,1-18 36,-1-17 8,1-13 14,4-4 7,3-12 22,4-23 2,7-12 2,1-14-15,13-10-4,0-10-9,10-1 7,28-2 10,12 7-19,13 13-3,13 13-1,13 18-27,12 7-51,5 10-102,-4 2-310</inkml:trace>
  <inkml:trace contextRef="#ctx0" brushRef="#br0" timeOffset="60159.9155">16222 3831 861,'0'0'38,"0"0"13,0 0 0,0 0 6,-134-99-30,101 91-15,-4 8 10,3 0-14,-1 0-4,6 25-1,6 12 0,4 8-2,9 3 1,7-3-2,3-5-3,0-9 3,13-13-1,7-4-15,5-12-10,5-2 18,7 0 4,-1-18-5,1-15 3,-4-6 1,0-4 5,-1 0 2,-7 6 3,-5 9 7,-10 16 16,-5 4 9,-5 5-9,0 3-16,0 0-12,0 21-3,0 12 1,-8 8 2,6-1 0,2-1 0,0-9 0,0-5-1,16-8 1,3-9-12,6-4-20,4-4 15,4 0-2,3-12-14,0-12 14,-1-8-1,5-6 9,-2-7 0,3 3 11,-8 2 0,-9 8 6,-10 13 21,-9 10 29,-2 7-12,-3-1-8,0 3-22,0 0-14,0 14-2,-18 19 1,-1 6 1,5 0 0,6 2 2,8-8-2,0-5-1,0-7 1,3-7 0,12-11-1,2 1 0,7-4 0,1 0 0,5-12-4,-1-9-3,-1-9 5,0 4 1,6-9 2,0 5 0,1 1 0,0 8 0,-10 8 8,-6 8 2,-11 5-3,-8 0-2,0 9-5,0 20 0,0 7 1,0 5 3,0-4-4,0-5 0,3-8-3,4-7 3,2-8 3,-4-7-3,3-2 2,1 0-2,2-13 0,7-13 5,1-4-3,0-8-2,4 4 0,4 2 2,5 1-1,1 6-1,10 10-4,6 11 3,1 4-1,-6 0 0,-4 19 1,-15 16-4,-4 4 5,-15 6-1,-6 3 1,0-7 0,-19-8-2,-9-8 0,-4-11-12,4-6-10,1-4-25,13-4-39,9 0-64,5-26-305</inkml:trace>
  <inkml:trace contextRef="#ctx0" brushRef="#br0" timeOffset="60383.5755">17859 3446 870,'0'0'61,"0"0"-61,0 0 0,0 0 16,-4 137 19,-7-68 30,-4 7-22,-2 0-22,-2-5-7,0-8-6,0-16-6,2-13-2,3-12 0,4-11-4,5-6-31,2-5-69,3-5-78</inkml:trace>
  <inkml:trace contextRef="#ctx0" brushRef="#br0" timeOffset="60524.6427">17779 3768 956,'0'0'84,"0"0"-63,0 0-10,126-13 15,-83 13 9,-7 0-20,-9 0-15,-16 0-27,-11-1-145,-6-21-327</inkml:trace>
  <inkml:trace contextRef="#ctx0" brushRef="#br0" timeOffset="60721.5118">16518 3367 1094,'0'0'24,"0"0"-20,0 0 16,0 0-17,0 0-3,0 0-33,0-21-200</inkml:trace>
  <inkml:trace contextRef="#ctx0" brushRef="#br0" timeOffset="62151.7469">19050 3908 888,'0'0'29,"0"0"31,0 0-41,0 0 30,0 0-23,172-51-25,-101 48 0,10-1-1,-1 0-1,2-2-37,-3-10-33,-4-4-49,-9-16-53,-8-7-3,-12-8-36,-13-3 165,-9 0 47,-10 8 253,-9 10-77,-2 8 2,-3 14-98,0 7-7,0 4-15,0 3-22,0 0-30,0 11-6,-15 32 0,-9 18 1,-5 10 5,1 2-2,1 0-1,2-2-1,3-15-2,-2-8 1,5-14-1,2-12 0,4-9 1,8-9-1,4-4 3,1 0 6,0 0-2,0-9-7,19-16-5,12-10-8,4-7 12,11 2-1,4-1 0,1 2-1,1 7 3,-6 8 0,-5 12-3,-13 8 2,-5 4 0,-12 0 0,-2 15-4,-6 7 0,-1 3 2,-2 8 2,0-2 1,3 1 0,10 1-1,6-9 1,4-5 3,9-12-3,-4-5 0,4-2 0,-2 0 0,3-17 1,-1-6-1,1-6 0,-1-5 0,-6-10-1,-7-3 0,-6-6 0,-3 5-1,-9 4 0,-1 14 2,0 11 4,0 12 0,-5 7-1,-9 0-3,-3 11-2,-4 17 2,4 8 0,3 8 3,4-4-3,7 2 0,3-9 0,0-1 5,5-11-4,11-5-1,-1-6 4,9-5-4,3-5-5,6 0-52,8 0-99,2 0-430</inkml:trace>
  <inkml:trace contextRef="#ctx0" brushRef="#br0" timeOffset="61356.7332">19366 3624 657,'0'0'36,"0"0"40,0 0 36,0 0-50,0 0-24,0 0 48,14-107-48,-14 107-7,0 0-28,0 16-3,-6 23-1,-17 16 1,-3 9 5,0 5-5,4-2 0,5-3-4,6-5-21,-2-14-102,-4-14-57,-2-16-204</inkml:trace>
  <inkml:trace contextRef="#ctx0" brushRef="#br0" timeOffset="63481.6364">-584 6363 1082,'0'0'49,"0"0"-35,0 0 15,0 0-27,144-97 11,-70 91-11,5 0-2,0 5-25,-6-3-124,-8-7-230</inkml:trace>
  <inkml:trace contextRef="#ctx0" brushRef="#br0" timeOffset="63298.6388">145 5709 785,'0'0'74,"0"0"-71,0 0 0,0 0 29,0 0 22,0 0-20,0 0 27,39-15-20,-23-15-28,3-9-4,-7-8 11,-7-6-4,0-4-8,-5 5-5,0 12 7,0 11-5,-5 14 5,0 13-7,-4 2-3,-13 20-4,-11 33-1,-8 32 3,-7 22 2,5 18 0,7 18 1,8 3-1,2-2 0,6-11 0,-7-18 0,-1-17-2,-9-11-65,-1-20-95,5-20-184</inkml:trace>
  <inkml:trace contextRef="#ctx0" brushRef="#br0" timeOffset="64749.1036">254 6205 946,'0'0'80,"0"0"-79,0 0-2,0 0 2,0 0 17,0 0 7,-18 88-6,18-62-17,5-7-2,14-4 2,5-7 6,2-8-8,3 0 5,3-6 0,-4-23-2,-4-6-2,-1-16 2,-2-5 4,-7-8 0,-8-8 10,-1 4-1,-5 8-7,0 19-6,0 12 12,0 15-2,-5 8-1,-4 6-4,-5 3-8,-8 30-6,-4 16 3,-1 11 1,13 8 2,10-3-1,4-5 1,0-9 0,18-13 0,16-12-5,10-13-17,8-10-1,13-3-13,-3 0-27,-9-20 9,-12-10 35,-7-9 15,-11-4 4,-5-4 16,-7 1 12,-3 10 7,-7 7 32,-1 15-20,0 7 0,0 7-13,0 0-22,0 0-12,0 21-15,-11 16 9,-6 11 6,3 0 0,6-2 0,8-3 0,0-8-1,4-7 0,22-10-23,8-7-20,11-11 7,-1 0-2,2-10 5,-10-17 14,-7-9 15,-7-4 5,-8-9 9,-5-4 10,-1 9 12,-6 7 3,-2 15 15,0 15-12,0 7 3,0 0-39,0 14-1,-11 22-6,-11 17 6,3 0 6,9-2-3,10-7-2,0-14-1,0-6-2,14-11-5,15-10-34,12-3-10,14-7-25,7-22-82,11-7-54,2-14-26,5-13 202,-3-14-29,-6-11-132,-6-5 196,-10 1 1,-9 15 233,-13 14-16,-14 23-71,-11 20 13,-8 14-53,0 6-47,-3 26-49,-21 27-8,-4 18 31,1 14-10,6 11-12,4 0-9,3 1 1,0-11-3,-4-13 0,-2-14-2,2-18-29,-6-16-39,1-14-21,-4-11-6,-5 0-92,9-22 94,5-10 95,7 1 46,8-4 70,3 1 18,0 3-74,17 6 40,17 2-49,8 5-30,12 0-14,3 3-3,8 0-4,-2 4-5,-3 2 3,-13 0-27,-10 5-6,-17 0-10,-10 4 8,-6 0 30,-4-3 7,0 2 15,0-1-6,0-1 6,0 3 24,0 0-1,0 0-16,0 13-22,0 23 1,-6 4 13,-2 2-6,-1-6-7,4-5-1,-1-6 0,3-9-2,3-11-55,0-5-120,4-2-213</inkml:trace>
  <inkml:trace contextRef="#ctx0" brushRef="#br0" timeOffset="64887.886">2068 5591 1072,'0'0'2,"0"0"-2,0 0-10,0 0-45,0 0-56,-24 118-482</inkml:trace>
  <inkml:trace contextRef="#ctx0" brushRef="#br0" timeOffset="65234.7749">2420 6031 519,'0'0'600,"0"0"-600,0 0-4,0 0-4,0 0 8,0 0 0,-82 133 2,63-80-2,8-5 4,6-8-4,5-7-1,0-12 1,0-11-3,15-10-2,18 0 2,9 0 3,4-23 0,-5-10 0,-7-12 3,-12-11 20,-11-9 0,-8-6 0,-3 12-7,-3 13-5,-23 22 2,-4 22-1,2 2-12,3 10-6,7 22-18,18 1-68,0-2-131,29-8-263</inkml:trace>
  <inkml:trace contextRef="#ctx0" brushRef="#br0" timeOffset="65641.1923">2849 6028 954,'0'0'33,"0"0"22,0 0-54,0 0 31,0 0 13,-21 151-14,12-103-22,-4-5-5,3-8-4,6-11 0,-1-11 1,0-6-1,5-7 1,0 0 6,0 0 6,0-18-4,0-14-8,14-10-1,18-10 0,11-7-1,12-11-4,7 7-10,3 11-16,-5 15 8,-15 19 9,-13 17 8,-13 1 6,-11 7 2,-7 26 4,-1 10 8,0 1 14,0 5-9,0-7-3,0-4-5,5-8-2,17-9-1,7-9 7,7-1-2,12-11 3,-6 0-16,-1 0-19,-9-16-78,-18-12-173</inkml:trace>
  <inkml:trace contextRef="#ctx0" brushRef="#br0" timeOffset="67971.7233">4614 5942 627,'0'0'73,"0"0"-37,0 0 31,0 0 39,-96-114-67,77 103-5,-5 10 0,5 1-20,-8 0-7,-5 23-3,4 14 12,-2 7 0,3 7-7,8 0-4,6-1-1,12-6 0,1-3-4,1-14 1,28-7-1,10-14 3,6-6 0,5 0-2,-1-23 0,-9-11 0,-10-6 1,-6-1 0,-9 0 2,-5 6-2,-2 10 5,-8 8 14,0 10 9,0 5-4,0 2-21,0 10-5,-10 30-7,-4 13 7,9 7 0,5 0 0,0-8 0,19-7 0,5-16-1,-2-11 1,2-11 0,-1-7 1,4-6 1,-3-24-2,0-10 0,-5-9 0,-2-3 1,2 1-1,3 8 0,-1 8 3,2 13-3,3 7 0,-1 15 1,7 0-5,1 12 3,2 25 0,-5 12 1,-11 5-1,-10 5 1,-9-3 0,0-8 0,-14-10-1,-15-12 0,3-6-4,0-9-60,7-11-56,10 0-266</inkml:trace>
  <inkml:trace contextRef="#ctx0" brushRef="#br0" timeOffset="69038.4607">6021 6349 357,'0'0'407,"0"0"-399,0 0 45,0 0-13,0 0 32,0 0-28,-12-16 19,14 6-24,11-8-15,1-4 0,-1-1 1,1-9-17,0-3 6,0-11-6,0-6-8,-1-4 3,-2-3-3,-1-9 1,-1-1 0,-6 5 0,-3 8 0,0 20 3,0 11-1,0 17 14,-9 8-14,-15 0-3,-11 36-3,-4 18 3,-2 11 2,8 8 0,6 7 1,9 1-2,14-3-1,4-6 1,0-15-1,23-14 0,9-17 0,6-14 0,6-12-19,3 0-16,-4-18-9,-3-20 0,-10-13 19,-3-10 12,-1-8 6,3-7 2,2-2 5,-1 4 0,1 6 4,-11 13 10,-6 11 5,-6 16 10,-8 14 13,0 7-4,0 7-27,0 0-11,-8 21-5,-11 22 5,0 13 4,5 7-4,5 3 3,5 1-2,3 3-1,1-8 1,0-7-1,5-14 1,9-12-1,0-12 1,-1-8 0,-2-8 0,6-1 5,7 0-6,3-15 2,6-11-2,5-7-7,3-1-1,0-4 2,-3 8-3,-5 4 4,-11 9 4,-7 11 0,-12 6 1,-3 0-1,0 0 1,-8 23-2,-10 19 2,4 0 5,8 5-4,6-7 1,0-9 0,19-6 1,14-9 0,8-11 1,5-5-1,-5 0-2,-3-9 1,-10-17-1,-5-7 1,-8-4 0,-5-12-1,-7 1-1,-3 0 0,0 8 0,0 17 1,0 9 1,0 9 9,0 5-10,0 0-1,-8 0-4,-1 23 4,-2 3 4,6 7-2,5-1-2,0 3 3,0-1 0,16-2 0,12-2-3,8-15-40,9-11-183</inkml:trace>
  <inkml:trace contextRef="#ctx0" brushRef="#br0" timeOffset="69857.7334">7966 5358 757,'0'0'30,"0"0"4,0 0-7,0 0-10,0 0 45,16 134-42,-16-53-3,-24 3-13,-4-6-3,-1-4 1,6-11 0,7-11-2,11-10 0,5-17 1,0-14-1,0-8 0,0-3 0,8-7 5,6-16 0,-1-12-4,1 0 0,-3-4 5,6 3-6,7 6 1,8 4 4,1 9-2,3 7-3,1 10 0,-7 0 0,1 7-3,-7 23 6,-7 10 2,-12 8 3,-5 4 0,-9 4 3,-25-4 8,-7-8-13,-3-12-4,5-13 2,2-14-1,14-5-1,5-1-2,17-35-2,1-7-46,4-11-50,26-8-47,10-2-123</inkml:trace>
  <inkml:trace contextRef="#ctx0" brushRef="#br0" timeOffset="70058.7502">8407 5428 208,'0'0'571,"0"0"-519,0 0-49,0 0 20,0 0 46,5 170-42,-10-97-8,-5 9 6,-2 0-15,2 2 1,4-5-9,6-8-1,0-12-1,0-19 0,0-15-1,19-14-11,9-11-43,9 0-62,1-17-170</inkml:trace>
  <inkml:trace contextRef="#ctx0" brushRef="#br0" timeOffset="70342.4614">8682 5894 568,'0'0'103,"0"0"62,0 0-33,0 0-49,0 0-44,0 0-32,19-48-7,-29 75-1,-5 15 1,2 4 3,8 2-3,5 0 1,0-4 0,14-13 1,10-10-1,1-16 0,-1-5 3,-3-1 0,-1-33-2,-6-11 2,-4-8 13,-8-6 4,-2 2 5,0 4-24,0 17-1,0 14 0,0 15-2,0 7-10,0 7-69,0 21-17,17 2-49,24-4-129</inkml:trace>
  <inkml:trace contextRef="#ctx0" brushRef="#br0" timeOffset="70958.4144">9237 5899 865,'0'0'85,"0"0"-63,0 0 65,0 0-20,0 0-15,-149-59-30,103 75-1,13 17-2,11 10-8,17 5-9,5 4-1,2-1 1,33-7-1,9-10 2,11-16-3,4-6 0,1-12-34,-10 0-10,-2-27-5,-6-10-36,-1-16-1,-4-8-26,-9-5-14,1-9 9,-6-2 59,0 0 41,-6 10 17,-6 20 55,-3 19 120,-8 17 0,0 11-92,0 0-47,0 33-35,0 19 17,0 15 41,-3 6-17,-2 3-21,3 5-10,-1-6-7,2-7-3,-3-16 2,3-11-6,-2-19 3,3-8-3,0-13-23,0-1-54,3-3 11,17-26 5,15-9-25,3-11 36,0-4 21,3-4-3,-3 1 35,-5 5 17,-7 10 43,-11 15 25,-7 12-27,-8 9 26,0 3-27,0 2-32,-9 0-21,-18 13-4,0 14 0,8 10 0,8 6 1,11 5 0,0 0-1,2-5 1,20-8 1,1-12-1,1-8-2,0-12-25,4-3-100,-1-10-334</inkml:trace>
  <inkml:trace contextRef="#ctx0" brushRef="#br0" timeOffset="71611.8404">11042 5826 935,'0'0'15,"0"0"-15,0 0 10,0 0-6,0 0 15,131-132-9,-100 100 18,-4-5-6,-5-4-13,-11 0 8,-6 3-6,-5 3 6,0 5-3,-24 11 9,-7 5-8,-7 13-8,0 1-7,-2 6 0,7 28-4,13 16 2,12 12-1,8 9 2,8 2 0,25 4 0,3-9 2,-6-3 1,-11-8-2,-11-17-7,-8-11 3,-17-15-2,-31-8 2,-9-6 0,-6 0 4,6-10-6,16-13-7,22-7-8,19-4-47,5-3-80,47-5-86,18-5-273</inkml:trace>
  <inkml:trace contextRef="#ctx0" brushRef="#br0" timeOffset="71993.771">11514 5462 95,'0'0'857,"0"0"-842,0 0-15,0 0 1,0 0 9,0 0 7,-41 162 7,32-92 5,-1 9-7,2-2-16,2 1 0,6-10-6,0-9 1,0-16-1,1-14 0,18-19-14,13-10-15,6 0 7,11-26-16,-2-17-20,-9-7 32,-3-4 22,-11 2 4,-9 6 21,-3 13 9,-8 10 18,-4 11 40,0 9-19,0-1-39,0 4-21,0 0-9,0 22-5,0 11 5,5 7 0,6 2 0,6-4 0,2-2 0,-1-10-7,-4-8-59,-3-16-47,-1-2-64,-2-17-189</inkml:trace>
  <inkml:trace contextRef="#ctx0" brushRef="#br0" timeOffset="72127.9481">11904 5495 929,'0'0'24,"0"0"-15,0 0-5,0 0-4,0 0-4,0 0-13,-4 96-60,42-50-190</inkml:trace>
  <inkml:trace contextRef="#ctx0" brushRef="#br0" timeOffset="73088.8258">12413 5924 894,'0'0'60,"0"0"-41,0 0 22,0 0 6,0 0-5,0 0-11,0-111-12,-8 89-3,2 4 1,-3 2 12,-7-1-2,0 4-12,-8 6 15,-6 7-14,-3 0-14,-5 8-2,0 22 0,7 7-2,12 4-1,9 3 1,10 0 1,0-4 0,2-9 0,25-8-5,14-10-2,11-6-3,11-7-4,3 0-10,-5-20 7,-9-15 8,-11-12 4,-8-7 4,-8-4 2,-9-9 0,1-2 0,-6-1 1,-1 6 1,-5 16-2,-2 21 11,-3 14 8,0 13-3,0 0-16,0 11-5,0 21-2,0 17 5,-5 6 1,2 1 0,1 3 1,2-3 1,0 0 0,0-2-1,0-6 0,10-7-3,7-7 3,4-13 0,1-7 0,5-9-2,3-5 2,5 0 0,-2-19 0,3-10 0,-1-5-2,1-5-7,1-6 0,-9 0-2,-9-1-1,-6 8-5,-13 4 14,0 13 3,0 7 4,0 9 5,-3 4 1,-2 1-4,-2 1-6,-2 24 0,1 6 2,5 5-1,3 5-1,0-2 0,16-5 3,9-4-3,11-9 2,10-9-2,6-7 0,7-5-2,-4 0-1,-6 0-1,-3-22-3,-10-2 2,-4-8 5,-7-2-1,-3 0 1,-7-8 1,-6 1 4,-4 1 1,-5 1-2,0 3 12,-7 16 5,-5 9-15,5 8 2,4 3-6,3 14-2,0 22-5,3 14 4,23 6 2,5 4-2,1-1 3,-13-8-1,-13-12-1,-6-12-2,-25-8-2,-30-13-4,-15-6-48,2 0-132,11 0-226</inkml:trace>
  <inkml:trace contextRef="#ctx0" brushRef="#br0" timeOffset="74991.3654">14812 5669 1024,'0'0'29,"0"0"-2,0 0 53,0 0-33,0 0-8,0 0-35,42-44-4,10 44-18,12 0-50,9 0-54,6 0-60,-5-7-143</inkml:trace>
  <inkml:trace contextRef="#ctx0" brushRef="#br0" timeOffset="74831.2098">15285 5250 192,'0'0'568,"0"0"-551,0 0 70,0 0-23,0 0-8,0 0 19,0 0-52,-33-51-23,15 92 0,-10 19 29,-10 14 27,-3 4-32,-2 5-11,-1-5-12,6-7 1,0-6-2,7-9-1,7-14-12,11-9-95,12-19-103,1-14-218</inkml:trace>
  <inkml:trace contextRef="#ctx0" brushRef="#br0" timeOffset="75925.4854">15645 5229 951,'0'0'44,"0"0"16,0 0-49,0 0-8,0 0 1,-53 115 17,23-37-4,-5 10-15,5 0 4,-5-6 0,7-9-6,4-16 1,5-17-1,11-17-1,2-12 1,6-11 1,0 0 6,0-8 13,4-25 15,15-10-35,8-7 0,6-1 0,8-1 0,4 4-3,5 11-2,1 10 2,-4 13-2,-1 10-5,-5 4 0,-4 0-4,-9 30 6,-6 5-3,-6 8 6,-7 8-2,-1-4 4,-8-5-3,0-3-8,0-7-31,0-12 4,0-10-19,-8-8 2,4-2 4,-1-3 4,5-26-7,0-7-7,0-6 38,17-3-2,12-6-7,7 0 35,0 2 35,4 9 65,1 6-16,3 12 36,-4 7-95,4 9 5,0 6 32,5 0-23,-3 13-20,-8 14-17,-9 9-1,-12 5-1,-11 3 0,-6 1 0,0-6-1,-9-4-1,-10-11-4,1-8 5,7-8 0,3-7 1,7-1 8,1 0 2,0-12 6,0-15-9,11-2-7,14-6-2,8 1-4,4-5 1,5 2-4,6 2 0,1 7 0,-6 9-8,-7 10 12,-17 5-3,-10 4 6,-9 0 0,0 14-16,-4 15 18,-23 4 8,-5 6-5,7-2-2,6 2 4,11-6-3,8-5 2,0-6-4,32-9 0,13-8-2,12-5 2,3 0-3,-4-5-2,-15-21 3,-13-8 2,-14-12 2,-9-3 26,-5-7 1,0 5 10,-9 6-14,-13 15-10,-7 16-8,-3 14-4,2 0-3,-1 23-4,4 17-3,13 1-20,14 7-65,0-10-77,33-6-147</inkml:trace>
  <inkml:trace contextRef="#ctx0" brushRef="#br0" timeOffset="76325.5159">17210 5531 671,'0'0'231,"0"0"-200,0 0 58,0 0-16,0 0-8,0 0-45,0 0-20,3-47 0,-16 84 0,4 4 0,4 3-2,5-3 2,0-7 0,0-9 0,13-8 0,6-8 2,5-9-2,7 0 0,2-5-4,1-21-6,-3-4 9,-4-9 0,1-6 1,6-6 0,-3 3 0,-2 0 0,-12 11 0,-7 11 1,-10 15 4,0 11 1,0 0-6,-10 15-6,-12 18 5,-2 12 0,7 6 0,11 4 1,6-3 0,1-5 0,31-5 0,14-9-22,10-14-58,9-7-73,2-12-219</inkml:trace>
  <inkml:trace contextRef="#ctx0" brushRef="#br0" timeOffset="76845.0775">18095 5485 869,'0'0'42,"0"0"4,0 0 12,0 0 5,0 0-32,0 0-11,-136-94-13,90 128 3,7 11-9,9 6 0,11 4 1,11-2-1,8-5-1,3-8 0,22-13-1,7-9-17,4-15 0,-3-3 0,-4 0 5,-2-32 12,-8-8 1,-2-10 5,-6-5 2,3 2 15,-6 9-17,-1 12 4,-4 15 26,-3 15 3,0 2-25,-3 25-13,-23 27-8,-4 22 8,2 16 2,9 19-2,5 16 1,-4 4-2,2-1 2,-3-9-2,-11-24 0,2-15-3,0-24-7,-4-17-5,8-19 8,1-20 8,0 0 1,4-35 6,4-14 2,2-17 8,13-10 1,0-13 7,5-13 0,28-1-12,13 3-9,14 5-4,14 19-2,4 13-45,1 12-16,-4 12-40,-5 6-72,-5 7-138</inkml:trace>
  <inkml:trace contextRef="#ctx0" brushRef="#br0" timeOffset="77201.7071">18460 5310 673,'0'0'94,"0"0"21,0 0-36,0 0 12,0 0-24,0 0-26,35-95-41,-35 130-2,-10 24 2,-13 21 4,-1 8-4,2-3 4,8-6-4,2-18-3,9-14 3,3-20 5,0-12-5,0-10-2,0-5 2,0 0 12,15-6 1,8-15-8,4-4-3,2 4 5,-6 5 4,7 6-8,-4 6-1,-4 4-2,1 0 0,0 0-1,-9 8 0,5 5 1,-2-4-2,-1 0-1,8-2 3,7-3-4,7-4-36,13 0-42,7 0-50,7 0-153</inkml:trace>
  <inkml:trace contextRef="#ctx0" brushRef="#br0" timeOffset="77464.9491">19701 5248 902,'0'0'17,"0"0"15,0 0-4,0 0 43,0 0-28,0 0-41,-2 28-2,-15 36 5,-4 18 9,-4 6-7,1 5 7,0-15-1,1-10-8,1-13-3,3-16-2,4-14-3,14-7-24,1-15-105,11-3-278</inkml:trace>
  <inkml:trace contextRef="#ctx0" brushRef="#br0" timeOffset="77613.5856">19903 5733 1069,'0'0'11,"0"0"9,0 0 0,0 0-18,0 0-2,0 0-5,32-40-93,1 40-221</inkml:trace>
  <inkml:trace contextRef="#ctx0" brushRef="#br0" timeOffset="77958.3644">20334 5407 957,'0'0'5,"0"0"-1,0 0 51,0 0-18,0 0-7,0 0-21,-147-52-4,108 87 0,3 13 2,7 9-3,9-2-3,9-1-1,6-4 0,5-10 0,1-9 0,31-12 0,6-9-5,3-10-3,0 0 8,-3-15 1,-6-22-1,-4-7 11,-6-11 17,-3-8-7,-9 3-4,-6 12-12,-4 15-4,0 16 0,-23 17-1,-9 0-18,-1 20-33,9 7-50,21 2-93,3-8-527</inkml:trace>
  <inkml:trace contextRef="#ctx0" brushRef="#br0" timeOffset="78456.1743">20706 5458 1086,'0'0'19,"0"0"14,0 0-31,0 0-2,0 0 0,0 0 0,-46 137 2,25-88-2,4-6-3,8-16 3,-1-9 0,10-11 0,0-7 0,0 0 9,0 0 33,5-14 18,19-14-56,7-9-2,4 1-2,1-4 0,2 6 0,-1 6-1,-4 8-7,-3 13 5,-11 7-2,-3 0-1,-4 7 3,-2 16-3,-6 6 2,-4 1 4,0-1-3,0-4 7,0-9-8,0-10 4,0-6 0,0 0 5,0 0 4,0-16 1,10-15-7,12-6-3,6 1-1,9-3 1,4 8 0,2 13-1,-6 12-1,-5 6 0,-13 13 2,-6 30 0,-13 17 5,0 16 4,-30 9-4,-32-4-5,-17-19-7,-19-37-369</inkml:trace>
  <inkml:trace contextRef="#ctx0" brushRef="#br1" timeOffset="112797.052">1147 7921 677,'0'0'19,"0"0"-15,0 0 105,0 0-12,0 0-46,0 0 0,0 0-13,-12-76 3,12 71 3,2 4-3,-2 1-21,0 0-17,3 5-3,-1 26-3,3 16 3,2 12 3,-2 5-3,3-2 1,-3-4-1,-5-7 0,0-8 0,0-10 0,0-12 0,0-10 1,0-3-1,0-5 7,0-3-4,0 0 3,-13-18-2,8-15 5,1-9-9,4-9 3,0-1-3,1-6 0,17 2-2,4 4 2,6 1-1,1 13 2,2 8-2,-2 12 1,-2 10-2,-4 8 3,6 0-4,-1 25 5,4 17-5,-4 6 3,-6 8-2,-7 0-2,-6 2 4,-6-9-1,-3-8-2,0-7 3,0-10-3,0-9 3,0-7 0,0-5 0,0-3 0,0 0 6,0-19-1,0-16-5,0-8 0,0-7 0,0-2-2,14 1 1,7 3 1,6 6-1,1 9 1,1 14-1,6 8 0,-5 11 1,4 0-1,0 4-2,-3 22 0,-10 7 1,-7 4 1,-11 3-3,-3 1 2,0 1 0,-14-1 2,-4 2 0,4-6-7,5-2-67,9-6-42,0-12-38,33-9-150</inkml:trace>
  <inkml:trace contextRef="#ctx0" brushRef="#br1" timeOffset="113244.5987">2258 8284 845,'0'0'88,"0"0"-86,0 0 25,0 0 20,135 21 18,-86-16-48,-4 2-17,-6 0 0,-4-2-52,-5-2-114</inkml:trace>
  <inkml:trace contextRef="#ctx0" brushRef="#br1" timeOffset="113058.9483">2439 8097 650,'0'0'147,"0"0"-136,0 0 19,0 0 35,0 0-14,0 0-22,-93-17-10,93 17 18,0 0 11,0 0-13,27 0-26,8 0 0,6 0 2,0 0-11,-13 0-13,-9 0-93,-14 7-117</inkml:trace>
  <inkml:trace contextRef="#ctx0" brushRef="#br1" timeOffset="114164.6503">4039 7739 684,'0'0'52,"0"0"-35,0 0 30,0 0-4,0 0 12,0 0-23,0 0-12,-22 0-2,7 0-5,1-7 7,-3-7 8,1 0 7,-1-4-14,2-2 10,9-3 8,6-2-9,0-1-10,9 0-11,25 5-9,8 2 3,6 10-3,-2 9-2,-1 0 2,-3 12 0,-6 25-2,-11 8-1,-7 17 1,-18 8 0,0 5 1,-27-1 1,-19-1 0,-6-2 0,-5-7-3,1-11-8,3-8 2,5-15-4,7-11 5,13-12 5,9-7 3,6 0 2,12-22-1,1-14-1,0-3 0,26 3-5,4 3 4,2 12 1,1 8-1,-1 10 0,-5 3 0,-2 7-2,-1 23 0,1 7 3,-6 3-1,0 4-21,-2-6-62,4-5-53,6-14-80,0-13-449</inkml:trace>
  <inkml:trace contextRef="#ctx0" brushRef="#br1" timeOffset="114577.6696">4674 7739 940,'0'0'18,"0"0"-17,0 0 1,0 0-2,0 0 10,-74 145-6,60-103-1,9-7-2,2-7-2,3-7 5,0-10-9,0-8 9,0-2-5,0-1 2,0 0 23,17 0 22,11-5-39,4-2-4,4 7 8,2 0-3,0 2 1,-6 22-4,-8 6-4,-10 8-1,-9 6 3,-5 1-2,-2-2 0,-28-3 1,-8-9-2,-5-6 1,-1-8 3,1-14-2,2-3 1,3 0-3,7-20 1,2-16-2,10-9-46,2-6-77,12-9-93,5-6-295</inkml:trace>
  <inkml:trace contextRef="#ctx0" brushRef="#br1" timeOffset="114974.0117">4627 7758 644,'0'0'57,"0"0"20,154-54-36,-90 50 20,2 4-29,-1 0-17,-8 0-10,-7 18-1,-4 7-4,-9 1 0,-9 3-3,-9-2 2,-10 1 0,-9 3-1,0-1 2,-4 3 1,-20 0-1,-4 2 0,-6 4 8,3 2 0,4 3 10,8-2-3,9-3-7,10 0 10,0-6-4,5-6-6,27-6 5,9-6-10,6-13 4,9-2-1,0 0-2,-7-28-4,-6-8 1,-19-10-1,-10-5 10,-9-6 14,-5-2 12,0 4-13,-16 10-12,-9 12-3,-1 17-6,-8 16-2,4 0-4,1 30-20,9 7-51,20 4-76,0-7-84</inkml:trace>
  <inkml:trace contextRef="#ctx0" brushRef="#br1" timeOffset="115551.515">5976 8010 936,'0'0'7,"0"0"43,0 0-11,-79-111 34,49 103-28,-5 8-28,1 0-10,-4 4-4,5 18-2,4 11 8,7 2-8,8 1-1,6-2 2,8-1-5,0-4 7,13-10-4,13-4 0,9-10 0,11-5 1,3 0-2,-2-13 1,-1-12-3,-11-1 3,-8-5 1,-8 1 0,-7 4 2,-5 5 3,-4 6 9,-3 7 17,0 6-18,0 2-4,0 0-10,0 28-10,-3 22 7,-8 19 2,3 13 1,6 14 3,2 11-3,0-3-2,-3 1 2,-8-7 0,-14-13-2,-5-11-5,-11-18-3,-7-18 5,-1-14 5,3-15 0,4-9 2,5-3 3,4-27 1,13-13 8,7-13 8,13-9 2,2-6-5,37-10-16,13-1-3,16-3-10,13 5-39,6 7-10,1 16-69,-2 8-45,-11 16-189</inkml:trace>
  <inkml:trace contextRef="#ctx0" brushRef="#br1" timeOffset="116100.2847">6386 8102 755,'0'0'125,"0"0"-81,0 0-18,0 0-2,0 0 8,0 0-20,8 44 5,-8-9 0,0 4-11,0-1 8,-13-4-13,3-11-1,1-6 5,4-9-5,2-8 2,1 0 5,2 0 45,0-21-1,0-11-47,0-4 0,2-3 2,20 3-1,5 0-2,6 3-3,4 7 1,0 12-1,5 5 0,-3 9-2,1 0 1,-7 7 0,-6 16-1,-12 3 1,-2 6 0,-11-6 1,-2 0-5,0-7 5,0-3-2,0-10-2,0-6 1,0 0 2,-2 0 1,2-19 7,0-6-5,0-8-2,5-4 3,22-1-3,3-2-2,9 6 2,-1 12 0,0 11-1,-6 4 0,-9 7 0,0 0 1,-12 25 0,-2 6 3,-4 5-1,0 1 7,-5 4-4,0-5 4,0-3-7,0-2-1,4 2-1,9-3-2,9-7-34,7-12-252</inkml:trace>
  <inkml:trace contextRef="#ctx0" brushRef="#br1" timeOffset="118807.1941">8481 7961 375,'0'0'247,"0"0"-235,0 0 35,0 0 20,0 0 33,0 0-29,0 0-39,-4 0-5,-1 0 1,2 0-10,3 0 18,0 0-10,0 0 1,41-4-8,16-6-16,20-2-2,-4 3 2,-15 8-6,-14 1-33,-18 0-60,-15 1-89,-11 13-405</inkml:trace>
  <inkml:trace contextRef="#ctx0" brushRef="#br1" timeOffset="118963.7837">8537 8177 903,'0'0'16,"0"0"-4,159-12-1,-99 11-11,-4 1 0,-3 0-96,-8-4-456</inkml:trace>
  <inkml:trace contextRef="#ctx0" brushRef="#br1" timeOffset="119594.3556">10653 7839 1122,'0'0'5,"0"0"-5,0 0-1,0 0-4,0 0-84,0 0-241</inkml:trace>
  <inkml:trace contextRef="#ctx0" brushRef="#br1" timeOffset="120015.0763">11056 7678 980,'0'0'4,"0"0"-1,0 0 44,0 0-39,0 0 0,148-72 1,-99 72-7,-11 21-2,-12 9-1,-14 8 1,-12 13 0,0 9 1,-24 4-1,-12-1 0,-5-1 0,-2-10 0,-2-6 3,-6-12-6,0-13 3,9-9-1,9-12-1,10 0 2,12-4 4,7-19-1,4-3 2,0 3 9,14 1 21,17 5-14,-1 8-3,7 9-11,1 0-4,-5 7-3,-3 19 0,-2 6-1,-5 3 1,-5-2-22,-2-6-64,2-7-84,5-15-166</inkml:trace>
  <inkml:trace contextRef="#ctx0" brushRef="#br1" timeOffset="120336.9093">11852 7711 795,'0'0'269,"0"0"-269,0 0 0,-123 5-3,84 30 4,7 12-1,13-1 0,14-5-2,5-4 2,0-9-3,10-5 1,10-9-1,6-7-6,2-3 9,-3 1-3,-3-2 6,-4 4-3,-9 9 2,-7 2-2,-2 6 9,0 5-7,-5-4 1,-15 1-2,-3-5-1,1-5 1,3-6-1,0-5-3,0-5-33,0-1-68,0-31-134</inkml:trace>
  <inkml:trace contextRef="#ctx0" brushRef="#br1" timeOffset="120472.4847">11868 7674 746,'0'0'1,"0"0"4,166 0-5,-106 13-3,-5 3 1,-7-8-35,-10-3-361</inkml:trace>
  <inkml:trace contextRef="#ctx0" brushRef="#br1" timeOffset="120697.6261">12420 7667 962,'0'0'42,"0"0"-14,0 0-18,0 0 31,0 0 25,0 152-27,0-91-27,-2 0-7,-3-4-4,1-10 0,-4-8-1,3-9-1,3-11 1,2-4-37,0-10-63,2-5-86,25 0-86</inkml:trace>
  <inkml:trace contextRef="#ctx0" brushRef="#br1" timeOffset="121434.2569">12712 7895 793,'0'0'116,"0"0"-114,0 0 22,-153-37 9,120 37 53,9 0-49,6 26-24,12 7-6,6 4-4,0 3-2,14 2 5,12-7-2,5-4-3,1-3 0,1-10 1,-1-4-4,-1-11 1,-2-3-21,-1 0 4,9 0-16,5-5-8,14-9-4,13-2-6,7-7-1,6-3-3,-3 0 18,0-5 10,-6 1 5,-12 0 16,-10 1 7,-18 3 20,-15 8 24,-17-3 71,-1 5-52,-6 2-40,-23 6 6,-5 4-3,-6 4 0,-1 0 2,0 21-8,5 10-6,6 10 7,3-3-5,12 1-14,8-1-1,7-5-1,0-1 1,19-6 1,15-7-2,6-9-3,10-9 2,4-1-7,-6 0-2,-3-10 7,-7-14 1,-6-6 2,-12-2 3,-7 0 14,-8 1-1,-2 6 1,-3 11 4,0 9 2,0 5 14,0 1-37,0 33-13,-11 20 13,0 21 0,1 24-1,3 19 3,2 12-4,-6 9 2,-11-10-1,-10-10 1,-6-22-6,0-22 2,-1-25 4,9-24 0,3-25 0,8-1 1,1-37 14,9-22 6,7-16-14,2-13 0,19-12-5,32-7-2,23-12-35,21 7-96,11 6-287</inkml:trace>
  <inkml:trace contextRef="#ctx0" brushRef="#br1" timeOffset="119421.5109">10025 7784 653,'0'0'95,"0"0"-35,0 0 38,0 0-55,0 0 9,0 0 0,-91-55-17,54 68-24,-5 22 10,-4 9 5,0 8-11,6 4-4,10 0 1,15 2-10,15-4-1,0-4-1,23-7 2,25-13-4,10-11-7,2-16 6,-3-3 1,-5-10 1,-12-24 1,-12-8 5,-10-12-1,-14-7 7,-4-7 11,0-6-7,-3 4-8,-3 17-7,0 19-7,6 24-15,0 10-58,17 0-196</inkml:trace>
  <inkml:trace contextRef="#ctx0" brushRef="#br1" timeOffset="121562.0825">14311 8080 1204,'0'0'4,"0"0"-4,0 0-46,0 0-192</inkml:trace>
  <inkml:trace contextRef="#ctx0" brushRef="#br2" timeOffset="517879.1986">16426 8228 427,'0'0'109,"0"0"-86,0 0 29,0 0-20,0 0-29,0 0-1,-79 23-2,70-20 0,1 1 0,6-3-2,2-1 2,0 0 0,0 0 2,0 0-2,0 0 3,2 0-1,15-8-2,7-4 3,3 5-2,-4-5-2,-1 4-17,-6 3 8,2 0 4,-4-1-3,5-2 4,8-4-4,9-4-3,10-5-24,3-4 21,9 3-29,2-8-74,0 0-1,-3 4 3</inkml:trace>
  <inkml:trace contextRef="#ctx0" brushRef="#br2" timeOffset="517213.1083">17080 8368 30,'0'0'0,"0"0"-30</inkml:trace>
  <inkml:trace contextRef="#ctx0" brushRef="#br2" timeOffset="518238.857">17992 7388 225,'0'0'0,"0"0"-1,0 0-3,0 0 1,0 0 3,0 0-6,116-51-2,-97 39-4,4-2 12,4-4 4,-3 3-4,-10 4-8</inkml:trace>
  <inkml:trace contextRef="#ctx0" brushRef="#br1" timeOffset="122900.3413">1186 9575 918,'0'0'2,"0"0"17,0 0 83,0 0-8,0 0-52,0 0-25,-22-35-12,8 35 2,-10 20-7,-9 12 5,-11 10-5,1 9 2,2 0-1,4 2 1,14 5 2,12-7-3,11-1 0,0-6 1,14-5 0,21-8-1,14-8 1,8-18 5,10-5-5,0 0 2,1-21-1,-7-17-1,-13-8-3,-9-10 1,-15-10-1,-18-9 0,-6-13-2,0-5 1,-19 6-2,-9 15 1,-5 19 3,-4 18 1,0 17 1,-5 13 0,5 5-2,-5 5 0,11 27-4,2 15 2,6 10 0,4 5 1,6 2-1,13-2 2,0-13 2,3-4-2,18-12 0,10-7 0,3-6 0,7-8 0,4-11 0,3-1-12,2 0-62,1 0-129,1-17-267</inkml:trace>
  <inkml:trace contextRef="#ctx0" brushRef="#br1" timeOffset="123306.9831">1960 9789 862,'0'0'77,"0"0"-76,0 0 30,0 0 31,158 0-39,-116 0-23,-8 0-14,-7-6-149</inkml:trace>
  <inkml:trace contextRef="#ctx0" brushRef="#br1" timeOffset="123121.6443">2041 9647 824,'0'0'154,"0"0"-143,0 0 72,0 0 1,0 0-35,0 0-46,-21-18-3,21 18-4,10 0-26,20 1-25,14 6-50,-1-7-178</inkml:trace>
  <inkml:trace contextRef="#ctx0" brushRef="#br1" timeOffset="124090.4575">3075 9400 884,'0'0'10,"0"0"11,0 0 12,0 0 15,0 0 2,0 0-20,-2-78-27,27 74-1,12 4 2,9 0-2,4 4-1,1 16-1,-9 6 0,-13-1 0,-15 7 3,-14 6-3,0 0-2,-27 1 2,-16-8-3,-7-2 3,-2-9 1,4-7 0,7-9 0,14-1-1,13-3 0,14 0 0,0 0 1,0 0-2,13 0-2,15-7-5,9 4-1,2 3 5,5 0 0,-9 10-2,-5 9 5,-14 2-1,-8 6 2,-8-1-5,-8 1 2,-28 1 3,-12-9-2,-9-4 2,-3-4 8,-5-11 14,5 0-3,10 0 4,12 0-7,19-3-9,19-13 2,0-6-9,35-3-66,23-1-95,12-8-500</inkml:trace>
  <inkml:trace contextRef="#ctx0" brushRef="#br1" timeOffset="124441.5746">3617 9504 846,'0'0'29,"0"0"-29,0 0 0,0 0 21,0 0 7,0 0-19,170 67-7,-110-60-2,-12-7-6,-10 0-6,-16 0-6,-11-8 16,-8-10 2,-3 2 27,0 0-10,0 8 33,-3 4 12,-2 4-34,-1 0-12,-4 11-11,-4 22-2,-3 18 13,-1 6 0,7 6 4,-6 0-10,1-5-1,-6-4-9,-5-8 0,2-8-10,-5-10-53,5-16-56,2-12-165</inkml:trace>
  <inkml:trace contextRef="#ctx0" brushRef="#br1" timeOffset="124590.1821">3682 9799 1081,'0'0'14,"0"0"-4,0 0 25,172-36 13,-112 35-34,1 1-14,-2-6-16,-7-7-132,-6-11-235</inkml:trace>
  <inkml:trace contextRef="#ctx0" brushRef="#br1" timeOffset="124897.5936">4427 9182 973,'0'0'0,"0"0"-1,0 0 1,0 0 2,-128 7 29,103 23-8,5 8-7,9 2-9,11 0-5,0-2-1,1-2-1,29-17 0,5-8-1,6-11 5,0 0-2,0-23-1,-11-14 3,-12-9 16,-14-1 33,-4 0 2,-17 7-32,-26 16-19,-9 23-4,-8 1 0,2 27-41,9 15-219</inkml:trace>
  <inkml:trace contextRef="#ctx0" brushRef="#br1" timeOffset="127213.1715">6942 9412 616,'0'0'71,"0"0"5,0 0 27,0 0-37,0 0-16,0 0-30,0 0-1,-27-107-3,3 103-9,-4 4-6,-5 0 1,-7 0 6,2 0 2,2 15-2,6 3 3,5 3-7,9 2-3,6 3 5,10-2-6,0-4 2,0-5 0,2-4 2,15-4-2,10 0 4,6-2 2,1-5-8,3 1 8,0 1-6,-4 3-2,-1 2 0,-4 4 1,-4 1 0,-2 2-1,-5 7 0,-3 0 0,-2 7 0,-8 4 0,-1 2-1,-3 4 1,0-1 0,-3-4-2,-20 0 4,-12-4 0,-9-10 0,-9-11 1,-10-4-2,2-4 6,-9 0 3,5-17 3,10-4 6,12-4-2,16 5 9,18 3-9,9-2-9,0 7-8,43 2-29,21 2-60,15 2-112,4 1-464</inkml:trace>
  <inkml:trace contextRef="#ctx0" brushRef="#br1" timeOffset="127469.9057">7424 9596 247,'0'0'652,"0"0"-631,0 0 21,0 0-12,134-62 32,-86 59-29,-6 2-30,-5 1-3,-14 0-33,-10 4-76,-13 6-102</inkml:trace>
  <inkml:trace contextRef="#ctx0" brushRef="#br1" timeOffset="127631.6824">7500 9777 192,'0'0'699,"0"0"-688,0 0 39,0 0-15,144-3 10,-94-1-45,-1 1-25,-1-1-116</inkml:trace>
  <inkml:trace contextRef="#ctx0" brushRef="#br1" timeOffset="127905.0141">8296 9241 983,'0'0'4,"0"0"40,0 0 44,0 0-45,0 0-40,0 0 2,-12 88-3,15-9 17,5 2-10,-8 1 0,0-10 1,0-8-3,0-8-6,0-3 0,-11-6-2,4-10-17,7-9-108,0-15-123</inkml:trace>
  <inkml:trace contextRef="#ctx0" brushRef="#br1" timeOffset="150673.5589">6785 9868 508,'0'0'30,"0"0"19,0 0-15,0 0 15,0 0 36,0 0-55,0 0 21,54-82-8,-52 78 0,1-1-35,-1 2-6,-2-4 1,0 3 11,0-1 5,0-2 7,0-1 6,0-3 0,0 1-19,0-5 13,0 5 2,0-7-18,0 0-3,-12-3 6,-2-1-3,-6-1-6,1 5 1,-2 1 4,2 6-7,-1 1-1,4 2 3,-3 7-3,2 0-1,-6 0 0,3 15-1,-7 12 0,0 10 1,3 10 3,5 9-3,10 7-1,6 3-1,3 0 3,0-4-1,27-8 1,6-14-1,6-8 3,9-17-3,2-11 1,6-4 1,-1-9 1,-12-22-1,-5-11-1,-12-9-1,-3-7 1,-9-8 0,-8-6-1,-1-6 1,-5-7-1,0-3 0,0 13 0,0 5 0,-5 14 1,-4 20-1,-1 7-1,1 12 1,4 7 1,0 3 0,2 7-1,3 0 0,0 0-1,0 0 0,-2 0 0,-1 0-1,2 1 1,-7 19 1,1 11-2,-2 16 2,1 14 0,3 12 0,4 6 2,1-2-2,0-5 0,0-4 0,16-9 0,3-4 0,3-7-7,0-6-82,-2-16-126</inkml:trace>
  <inkml:trace contextRef="#ctx0" brushRef="#br1" timeOffset="151054.9608">7127 9700 137,'0'0'643,"0"0"-643,0 0 9,0 0 13,0 0 57,0 0-61,79-78-6,-68 71 9,-2 5 23,4 2 10,1 0-37,4 0 12,5 21-7,1 8-3,-2 5 0,-3 6-4,-5 2-9,-4-3-4,-7-10 0,-3-6-1,0-11 1,0-9 0,2-3 18,6 0 90,6-27 9,6-24-106,7-12-13,6-10-5,-1-11-72,0-3-108,-13 8-898</inkml:trace>
  <inkml:trace contextRef="#ctx0" brushRef="#br1" timeOffset="128478.5589">8856 9510 1043,'0'0'53,"0"0"-44,0 0-2,0 0-5,0 0 18,0 0-11,88 131-3,-88-87-6,0-2 2,0-9-1,0-11-1,-3-8 1,-3-6 8,3-8-9,1 0 8,2 0 14,0-16-4,0-16-17,0-6 3,14-9 8,10 0 5,8 0-14,1 8 8,9 6-7,15 16 4,2 9-8,-2 8 0,-7 6-1,-13 22 0,-10 6-1,-12 3-3,-5 0 3,-10-4 2,0-10-1,0-5-1,0-12-2,0-5 4,0-1 5,0 0 0,0-7 11,0-18-12,0-5-4,12-4-1,7-2 1,5 3 0,8-4 0,6 10-2,4 4 1,3 13-4,-7 10 4,-10 0-1,-6 17-1,-3 14 2,0 6 1,-5 1 0,-4 1 5,-6-5-3,-4-4 0,0 0-3,-11 0 1,-15-8-45,-3-15-459</inkml:trace>
  <inkml:trace contextRef="#ctx0" brushRef="#br1" timeOffset="143319.2341">1147 11748 518,'0'0'83,"0"0"-42,0 0 24,0 0 88,0-122-100,0 111-16,0 2 10,0 7 1,0 2-9,0 0-1,-10 5-30,-6 27-7,-7 17 1,-3 9 10,6 10 6,5-6-10,8-3-4,2-11 1,5-7-4,0-12-1,0-13 1,0-7-1,5-9 1,12 0 4,8-17 2,7-22-5,1-12-1,2-10 5,-7-6-4,-2 0 0,-1 11 1,-9 16-2,-4 15 8,-7 13 17,-5 8-10,0 4-6,0 0-10,0 24-7,0 19 5,0 9 2,0 11 1,6-8-1,12 0 1,5-11 0,6-10 0,7-5-1,1-14 1,1-10 3,-2-5-4,0 0 6,-12-14-1,-10-17 0,-6-16 1,-8-7 2,0-8 12,-11 0-2,-10 6-11,7 12-7,5 19 0,9 13-1,0 12-57,30 0-97,19 16-18,11 1-82,0-2-277</inkml:trace>
  <inkml:trace contextRef="#ctx0" brushRef="#br1" timeOffset="143609.9293">2022 11641 897,'0'0'23,"0"0"17,0 0 68,0 0-38,0 0-50,0 0-18,-112 16 5,93 39-6,2 11 7,7 1-8,10-2 1,0-11-1,0-11 3,22-16-3,2-11 0,0-16 1,-2 0-1,-3-17 9,-5-22 1,-5-12 6,-7-12 10,-2-1-9,0 3-7,0 10-8,0 18-2,0 15-30,11 17-27,13 1-124,9 5-100,5 12-353</inkml:trace>
  <inkml:trace contextRef="#ctx0" brushRef="#br1" timeOffset="143946.9699">2360 11888 308,'0'0'561,"0"0"-551,0 0 20,0 0 19,0 0 38,0 0-52,24 5-20,-2-7 18,10-18 9,2-6-29,6-7-13,-7-3 1,-4-5 0,-10-2 2,-7 0 0,-10 4 1,-2 9 7,0 9 15,-29 12 1,-4 9-22,-13 0 0,5 28 3,0 10-5,8 12-2,14 4 2,10 7-1,9 2 0,0-3-1,31-5-1,7-14 0,8-7-2,6-13-14,7-10-42,2-11-62,4-11-72,0-24-150</inkml:trace>
  <inkml:trace contextRef="#ctx0" brushRef="#br1" timeOffset="144166.6054">3019 11564 878,'0'0'63,"0"0"-8,0 0 72,0 0-53,0 0-44,0 0-16,0 33-5,0 27 40,-1 8-25,1 0-8,0 0-12,0-8-4,0-8 3,0-17-8,0-10 2,1-12-56,12-11-10,11-2-12,9-15-27,13-24-47,9-15-160</inkml:trace>
  <inkml:trace contextRef="#ctx0" brushRef="#br1" timeOffset="144368.9563">3394 11606 753,'0'0'150,"0"0"-76,0 0-10,0 0-32,0 0-21,-139 9 18,98 28-13,12 1-11,12 1-4,11 3 2,6-2-2,0 1 5,6-6-6,18-3 0,7-7 1,6-2 2,4-12-3,3-4-32,6-7-65,4 0-81,2-10-378</inkml:trace>
  <inkml:trace contextRef="#ctx0" brushRef="#br1" timeOffset="144757.5108">3950 11742 886,'0'0'57,"0"0"-43,0 0 68,0 0-8,185 0-35,-111 0-38,-7 0-1,-12 0-143,-12-12-853</inkml:trace>
  <inkml:trace contextRef="#ctx0" brushRef="#br1" timeOffset="144594.5975">3996 11516 861,'0'0'58,"0"0"-37,0 0 20,0 0 25,0 0-16,0 0-35,0-4 16,35 4 15,14 1-25,1-1-16,-5 0-5,-6 3-4,-14 1-79,-12 0-100,-13-2-221</inkml:trace>
  <inkml:trace contextRef="#ctx0" brushRef="#br1" timeOffset="145956.5343">5485 11688 784,'0'0'108,"0"0"-68,0 0 11,0 0 42,0 0-38,0 0-24,126-43-7,-75 39-8,1-3-10,-1 5-6,1 2 0,-7-1-27,-5-3-82,-16-4-67,-13-2-176</inkml:trace>
  <inkml:trace contextRef="#ctx0" brushRef="#br1" timeOffset="145763.2977">5779 11124 300,'0'0'53,"0"0"147,0 0-109,0 0-28,0 0 33,0 0-27,-125-23-20,109 20-11,-1 3-2,7-4 10,9 4-7,1 0-6,0-1-11,0 1-5,19 0-13,25 0-3,21 0-1,9 0-4,-5 0 3,-13 0 0,-17 0-1,-20 1-33,-14 3-11,-5 3-9,-17-5 10,-31 3 45,-12-3-6,-5-2 0,5 0 2,10 0 3,12 0 1,9 0 0,12 0-3,11 0 3,2 0 2,4 0 6,0 0 16,0 0 10,0 0 4,0 0-12,0-4-6,0 4 37,0 0-22,0 0-23,0 14-12,0 33-6,0 28 6,0 11 12,0 6-5,5-4-4,5-10-1,-2-3-2,-7-13 0,-1-8 0,0-9 0,0-7-1,0-9-16,0-8-56,0-8-38,0-13-69,0 0-149</inkml:trace>
  <inkml:trace contextRef="#ctx0" brushRef="#br1" timeOffset="153630.1056">6863 11556 503,'0'0'101,"0"0"-34,0 0-2,0 0 19,0 0 3,0 0-53,11-114 4,-27 99 0,-8 0-14,-2 1 8,-6 4-19,-1 1 8,-4 2 3,3 7-8,-1 0-2,0 0-8,-1 26-3,4 11 0,4 10-1,4 8 0,10 2 3,11 6-4,3-5 0,4-5 0,28-9 1,6-8-2,8-14 3,1-12-1,2-10 0,-1 0-1,-6-10-1,-9-27 0,-3-6 2,-9-12-2,-4-6 1,1-4-1,-2-7 2,-2-4-2,0-1 0,-4 6 2,-3 10-1,-2 18-1,-2 17 1,-3 14 5,0 12-2,0 0-4,0 15-2,0 30-1,2 18 2,1 7-1,3 4 2,2-4 2,2 2-2,-4-3 0,2-6-6,-3-3-64,-1-9-89,1-20-73</inkml:trace>
  <inkml:trace contextRef="#ctx0" brushRef="#br1" timeOffset="153981.5978">7286 11449 643,'0'0'65,"0"0"-33,0 0 41,0 0-4,0 0-26,0 0-20,95-92-15,-69 92-1,5 5 1,-4 26-1,-3 7 1,-8 8 1,-4 6 3,-7 1-11,-5 1 8,0-4-6,0-7-1,0-12 1,0-15 1,-2-7 10,-1-9 12,3 0 70,0-22-7,0-19-69,3-12-5,16-7-11,2 1-4,4 7-1,-1 11-71,0 19-97,-13 14-336</inkml:trace>
  <inkml:trace contextRef="#ctx0" brushRef="#br1" timeOffset="154542.8799">8448 11176 833,'0'0'39,"0"0"34,0 0 2,0 0-2,0 0-11,0 0-34,0 0-18,-65-83-10,35 126 2,-9 15 5,-7 12 17,8-2 7,11-2-7,10-4-10,7-6-9,10-4 1,0-11-5,10-9 2,21-4-3,17-11-13,10-11-54,9-6-36,1 0-100,-4-26-104</inkml:trace>
  <inkml:trace contextRef="#ctx0" brushRef="#br1" timeOffset="154881.7556">8780 11353 784,'0'0'49,"0"0"29,0 0-25,0 0 37,0 0-58,0 0 12,-40-68-22,14 73-13,-6 18 7,2 6-4,5 12-9,6-1-2,9 2 1,10 0-1,0-4 0,8-7 0,21-6-1,-1-7 6,8-11-5,2-7-1,3 0 1,-3-25 3,-5-8-2,-6-12 1,-8-8 4,-11-5 15,-8 0 2,0 5-6,-5 12-10,-13 20-6,-9 21-2,-5 0-6,-3 37-6,5 15-16,14 4-64,16-6-160,0-10-434</inkml:trace>
  <inkml:trace contextRef="#ctx0" brushRef="#br1" timeOffset="155294.8093">9347 11282 883,'0'0'33,"0"0"7,0 0-17,0 0-7,0 0 5,0 0-11,-125-24 9,105 51-11,9-4-4,1 1-4,6-2 0,4-8 0,0-3 0,0-4 1,1-5 0,26 0 2,9-2-3,2 3 0,5 2 2,-3 6-1,-10 7-1,-7 4 0,-10 10-1,-13 6 1,0 2 1,-14 2-1,-19 2 1,-9-10 1,0-5 8,-4-15 2,-3-9-1,5-5 23,4-2-4,16-24-17,15-8-1,9-5-12,19-5 0,35-1-34,15-3-78,10 1-194</inkml:trace>
  <inkml:trace contextRef="#ctx0" brushRef="#br1" timeOffset="155734.661">9970 11186 928,'0'0'4,"0"0"20,-126-4 3,89 30 45,10 9-40,8 12-18,11 5 3,7-1-14,1 0-1,0-8 0,19-1-2,14-8 4,11-8-1,5-6-2,10-14 1,1-6 5,-5 0-7,-7-22 0,-7-11 0,-13-3 0,-11-7 7,-10-3 1,-7-3 11,0-3 5,-2-1-15,-20-1-3,-2 6-6,-4 9 5,-2 13-3,0 10-2,-5 16 0,7 0-1,4 0 0,7 8 1,12 17 0,5 6-6,0 3 6,25-3 3,5 0 1,10 1-1,-7-1-1,-5 5-4,-9-9-61,-11-6-202</inkml:trace>
  <inkml:trace contextRef="#ctx0" brushRef="#br1" timeOffset="177513.7166">6002 11967 198,'0'0'251,"0"0"-162,0 0-34,0 0-23,0 0 14,0 0-23,0 0-11,-16-27 43,6 25-22,-7-2 3,-7 3-36,-3 1 6,0 0-6,-1 0 2,3 0 0,-1 0 4,3 0-4,7 0 0,3 0 2,5 0 3,7 0-7,1 0 0,-3 0-1,-2 4-2,3 7 6,2 4-2,0-5 1,0 2-2,0-3 1,0 1 4,0 1-3,0-7 1,2 1 4,18 0 3,6-4 0,7 2 1,3-2-6,-3-1 0,-1 0-3,-8 0-2,-5 0 0,-3 0 0,-7 0 2,1 0-2,-1 0 6,-3 0-5,2 0-2,3 0 0,7 6 1,-1 2 1,2-1-1,-5 5 0,0 1-1,-4 0 1,-1 0 0,1 4 1,-2-1 2,-2 1-3,-1-3 2,-2 1-2,-3-5 0,0-1 3,0-2-3,0-3 3,0-3-1,0 1 4,0 2 10,-19 0 2,-3 2-6,-10-5 8,2 4-2,-4-3-12,-4-2 4,-5 0 3,-3 0 1,3 0 3,2 0 13,3 0-12,7 0-9,4 0-7,-2 0-2,-4 0 0,-9 5-15,-14 2-58,-7-1-27,-6-6-74</inkml:trace>
  <inkml:trace contextRef="#ctx0" brushRef="#br1" timeOffset="286581.4948">5673 12566 251,'0'0'412,"0"0"-388,0 0 47,0 0-48,0 0-1,0 0-13,189-63-5,-114 46-4,-12 1 5,-16 6-5,-20 5-35,-20 4-100,-7 1-31</inkml:trace>
  <inkml:trace contextRef="#ctx0" brushRef="#br1" timeOffset="286748.9111">5695 12689 562,'0'0'101,"0"0"-33,0 0 61,153-27-63,-69 2-52,5-2-13,-10 5-1,-16 3-43,-27 0-261</inkml:trace>
  <inkml:trace contextRef="#ctx0" brushRef="#br2" timeOffset="716265.8014">5777 12233 900,'0'0'21,"0"0"0,0 0 12,0 0-7,0 0 31,179-8-16,-102 4-12,-10 1-25,-12 0-4,-14 0 0,-13 2-18,-5-6-94,-14-2-12,-9-8-269</inkml:trace>
  <inkml:trace contextRef="#ctx0" brushRef="#br2" timeOffset="716051.727">6070 12059 706,'0'0'11,"0"0"14,0 0 37,0 0 8,0 0-31,0 0-22,0 0-8,-37-25 3,37 25-3,0 0 9,0 0 7,0 0 9,0 0-7,0 0-4,0 0-1,0 0-10,8 0-10,3 0 0,2 0 0,-7 0 0,-3-1 0,-3-8 1,0-7 11,0-2 0,0-8-8,0-1 1,-3-2 11,-17 3 0,-10 2 0,-5 7-12,-5 4-1,5 8-2,9 0 5,8 5-8,9 0-1,9 0-6,0 6 1,0 18 3,4 6 2,27 6 1,6 9 0,5 0-1,0 6 1,-5 3 1,-9-3-1,-12 0 0,-13-7 0,-3 2 1,0-3-1,-24-3 0,-7-6 1,-7-4 0,-3-8 0,3-6 4,1-8-4,14-3 3,4-5 0,6 0-2,7 0-2,3-9-1,3-12-25,0-5-68,12-4-57,9-2-85</inkml:trace>
  <inkml:trace contextRef="#ctx0" brushRef="#br2" timeOffset="726291.1964">6052 11893 613,'0'0'66,"0"0"-59,0 0 22,0 0 65,0 0-15,0 0-50,0 0 3,18-62 4,-14 59 36,-2 3-14,-2 0-12,0 0-14,0 0-3,0 13 5,0 24 22,0 19 39,0 14-45,0 12-27,-11 6-5,1-3-9,2-3-6,2-9-2,1-7 0,1-13-1,0-10-3,1-14 0,3-9-29,0-12-42,0-6-71,0-2-38,7-14-63,8-26-437</inkml:trace>
  <inkml:trace contextRef="#ctx0" brushRef="#br2" timeOffset="726700.2498">6398 12037 1043,'0'0'12,"0"0"-8,0 0-3,0 0 4,0 0-4,0 0-1,-91 39 1,59-22 15,-4 1 31,-7 0-16,0-4-4,2-1 12,8-2 2,9-3-24,12-2-5,10-5-6,2 2-6,0 1 3,6 2 0,23 6 5,12 3 10,10 10 7,10 0-1,2 8 3,-6 2-6,-12-4-20,-12 2 3,-14-3-4,-7-4 1,-5-6-1,-4-10 0,-3-3-1,0-5-1,0-2-16,1 0-85,9 0-42,-1-5-56,1-15-212</inkml:trace>
  <inkml:trace contextRef="#ctx0" brushRef="#br2" timeOffset="727668.5886">6335 12055 193,'0'0'529,"0"0"-466,0 0-45,0 0 32,0 0 5,0 0-26,-6 0-20,-2 11 17,-2 6 16,-4 4-11,-8 1-20,-3 0-3,-7 0 8,-6 4 4,-1-4-11,4 0-9,13-10 0,14-1-7,8-8-99,9-3-211</inkml:trace>
  <inkml:trace contextRef="#ctx0" brushRef="#br2" timeOffset="727091.6888">6150 11819 403,'0'0'0,"0"0"-83,0 0-99</inkml:trace>
  <inkml:trace contextRef="#ctx0" brushRef="#br1" timeOffset="347329.8539">8100 11208 254,'0'0'6,"0"0"14,0 0-5,0 0 36,-12 149-1,12-94-6,0 7-1,0 2-10,0 7-22,0-2-10,-10 1-1,1 0 0,9-4 0,0-6 1,41-5-1,20-8 2,26-8-2,16-15-32,9-15-135</inkml:trace>
  <inkml:trace contextRef="#ctx0" brushRef="#br1" timeOffset="336939.8453">8491 12226 525,'0'0'146,"0"0"-114,0 0-31,140-45 67,-38 24 29,22 4-59,25 3-17,7 3-11,-10 2 1,-23 9-11,-34 0-1,-34 0-29,-31 0-132,-24 4-152</inkml:trace>
  <inkml:trace contextRef="#ctx0" brushRef="#br1" timeOffset="336671.5247">8881 12066 472,'0'0'122,"0"0"-110,0 0-12,0 0 0,0 0-2,0 0 6,0 0-5,-69-25 1,69 25-12,0 0-2,0 0 5,0 0 4,0 0 5,0 0-2,0 0 2,0 0 8,0 0 13,0 0-8,0 0 3,0 0 0,0 0-13,0 0 1,0 0-2,0 0-1,0 0 9,0 0-4,9 0 30,18 0 2,19 0 12,23 0 3,29 0-25,19-4-14,16-7-9,12 0-4,2 0 0,-8 6-1,-23 2-3,-42 3-84,-44 0-111</inkml:trace>
  <inkml:trace contextRef="#ctx0" brushRef="#br1" timeOffset="347947.6893">9893 10918 352,'0'0'39,"0"0"11,0 0-33,0 0 50,0 0 16,166 39-57,-102-12-2,3 13-20,-3 11-3,-5 20 3,-16 21 7,-24 16 25,-19 11 7,-16 9-22,-52 1-16,-21-3-5,-18-10-31,-5-13-24,-7-14-100</inkml:trace>
  <inkml:trace contextRef="#ctx0" brushRef="#br1" timeOffset="371558.5126">10536 11150 218,'0'0'146,"0"0"-100,0 0 78,0 0-71,0 0-20,0 0-11,0 0-22,0 0-1,0-4 1,0 4 1,0 0-1,0 0 8,0 0 31,0 0-14,0 0 15,0-1-10,0 1 14,0 0-6,0 0-11,0 0-12,0 0-12,0 0-2,0 0-1,0 0 0,0 0 0,5 1 1,7 14 1,2 0-1,-3 5-1,2 2 0,-3-6 0,-4 0 1,-1-6-1,-2-6 0,-3-3 0,3-1 3,-3 0 5,6 0 14,7-22 20,12-9-42,10-13-11,3-1-39,0 2-158</inkml:trace>
  <inkml:trace contextRef="#ctx0" brushRef="#br1" timeOffset="201801.1407">380 14205 802,'0'0'77,"0"0"-56,0 0 35,0 0-17,0 0 10,0 0-35,187-59-6,-113 58-8,-2 1 0,-10 0-65,-16 0-153</inkml:trace>
  <inkml:trace contextRef="#ctx0" brushRef="#br1" timeOffset="205175.0082">3075 13331 531,'0'0'29,"0"0"43,0 0-18,0 0-8,0 0 2,0 0 7,23-99-1,-13 84-15,-5 0-4,-1 2-16,1 3-9,-2 0 20,-1 4 3,1 4-14,-3 2 20,0 0-1,0 0-17,0 0-10,0 34-11,-17 25 1,-7 18 9,-3 13 8,2 3-3,1-2-7,-3-6 0,3-4-8,1-11 1,-3-10-1,6-11 2,2-7-4,9-8 1,3-12-4,3-3-12,3-8-35,0-11-50,0 0-93,4-14-151</inkml:trace>
  <inkml:trace contextRef="#ctx0" brushRef="#br1" timeOffset="205623.4257">3048 13398 741,'0'0'31,"0"0"17,0 0 41,0 0-21,0 0-48,0 0-10,41 30 24,-41 25-11,0 5-13,-11 5 3,-5-8 7,5-2-8,3-10-8,3-9 4,5-10-8,0-11 2,0-4-2,8-8 4,16-3-2,12 0 3,5-9 0,7-15-4,-2-4 1,-1-6-2,-5 0 0,-1-6 1,-9-1-1,-11 0 2,-6 2 0,-10 8 1,-3 9-2,0 10 8,0 9 18,-3 3 4,-16 26-29,-3 20 0,-2 10 0,10 3 5,11-3-5,3-4-1,0-10 0,30-5-1,3-15 0,10-9-6,6-13-37,3 0-74,0-18-179</inkml:trace>
  <inkml:trace contextRef="#ctx0" brushRef="#br1" timeOffset="206442.4181">4081 13404 835,'0'0'20,"0"0"-20,0 0 18,0 0 27,0 0-17,-28 132-4,18-90-7,-2-7 13,2 2 0,1-11-12,4-4-14,3-9 2,-1-8-2,3-1-2,0-4 16,0 0 17,0 0-12,3-18 3,13-12-24,6-8 0,1-2-2,-3-7 3,2 5 1,2-2 2,-2 7-2,-1 10 3,-4 9-7,-8 11 3,-4 7-3,-2 0 0,-3 19-4,0 23 4,0 8 0,0 2 1,0-5-1,0-4 1,0-4-1,5-9 0,5-10 1,1-7-1,1-9 0,4-4 1,6 0-1,2-22 2,3-6 6,0-8-7,-7-1 0,2 4 0,-4-2 0,-4 8 0,-5 3 0,-4 7 0,-3 8 1,1 4 0,-3 5 2,0 0-4,0 0 0,0 10-5,0 20 0,1 3 5,7 9 0,7-3 1,2-1 2,4-5-3,1-10 0,-3-6 0,0-5 0,0-8-1,7-4-18,6 0-56,6 0-95,8-11-26,0-2-113</inkml:trace>
  <inkml:trace contextRef="#ctx0" brushRef="#br1" timeOffset="219262.9433">4183 13816 583,'0'0'42,"0"0"-33,0 0 10,0 0 36,0 0 26,124 5-20,-45-5-22,15 2-13,12-2-10,1 2 10,0-2-10,-5 0 8,-11 0-5,-20 0-10,-17 0-7,-21 0-2,-14 0 0,-12 0 3,-3 0-4,-1 0 1,2 0 0,3 0-50,2-2-117,4-3-368</inkml:trace>
  <inkml:trace contextRef="#ctx0" brushRef="#br1" timeOffset="218955.0404">4197 13681 524,'0'0'27,"0"0"-9,0 0 37,0 0-17,0 0 11,0 0-14,0 0 0,-24 0-15,51 0-2,12 0 15,25-6-12,10-1 0,14-2-4,10 3 3,-1-1-2,-4 3-5,-19 1-8,-18 3-5,-20 0 0,-17 0-8,-8 0-36,-11 0-93,0 6-74</inkml:trace>
  <inkml:trace contextRef="#ctx0" brushRef="#br1" timeOffset="207851.444">5273 13609 622,'0'0'29,"0"0"41,0 0 52,0 0-62,63-111-11,-63 93-30,0 1 30,0 4 25,0 2-52,-16 3 1,1 4-4,-8 1-7,-5 3-2,-4 0-4,-6 3 1,2 16-2,3 10 8,5 5-12,5 0-1,4 1-1,10-5-2,6-4 2,3-1 1,0-1 0,0-5 0,20-5 0,1-2-1,1-5 1,0-5 0,-1-2 0,-4 0-2,4 0 1,-4 0-2,-3-9 2,0 1 0,1-3-1,-6 0 3,2 3-2,-4-1 2,-4 4-3,-3 1 3,1 0-1,-1-4 2,0 3-1,3 0 0,2-6-1,-3 1 0,6 0 0,-4-1 2,-2 2-2,3 4 0,-2-2 0,-3 6 0,0 1 0,0 0 5,0 0 1,0 0-6,0 0 0,0 0-2,0 0 2,0 0-4,0 0 4,0 0 0,0 0-1,0 0 1,0 0-1,0 0 1,0 0-1,0 0 1,0 0 0,0 0-1,0 0 1,0 0 0,0 0-5,0 0 9,0 0-4,0 0 0,0 0 3,0 0-3,0 0 0,0 0 0,0 0-2,0 0 4,0 0-2,0 0 0,0 0-1,0-3 0,0-1 1,0-2-5,0-3 4,0 1 0,0-1 1,1 2 1,-1 2-1,0-2 0,0-2-1,0 0 2,0 0-1,0 1 0,4 4 1,-3-1-1,2 4 0,-1 1-1,-2 0 2,0 0-2,3 0 1,-3 0 0,0-3 0,0 3 0,0 0 0,0 0 0,0 0 0,0 0 0,0 0 0,0 0-2,0 18-1,0 7 3,0 9 1,0 8-1,0 1 1,0 2 0,-5 0-2,1 1 1,-1-1 0,2-1 0,1-4 0,-1-2 0,1-5 0,-2-1 0,0-3 0,4-1 0,0-5 0,0-4 0,0-3 3,0-7-3,0-2 0,0-3-3,0-4 6,0 0-5,0 0 4,-4 0 0,-7 0 1,-2 0-3,-6 0 2,-5 0-2,1 0 1,-3-11-1,3-3 1,-1 2 0,-3-1-2,-1 0 2,-4 2-2,4 4 1,2-4-2,-1 6 1,4 2 1,1 3 0,3 0-5,0 0 5,0 0-1,-7 3 1,3 9 0,-6 6-4,2 3 4,2 0 0,3 1-1,5-4 1,6 6-1,6-10 0,5-1-2,0-5-4,0-3 3,9-3 0,20-2 1,9 0-40,7 0-120,-3 0-258</inkml:trace>
  <inkml:trace contextRef="#ctx0" brushRef="#br1" timeOffset="201613.1513">1325 13489 658,'0'0'0,"0"0"1,0 0 0,0 0 50,0 0 22,0 0-6,131-72-16,-121 38-22,-2-5 1,-8 1 6,0-3-1,0 0 1,0-3-22,-13-1-1,-11 1 11,1 2-17,-9 7-1,-4 9-4,-4 10 9,-1 13-7,-3 3-3,1 21 1,5 29-2,2 19 1,4 20-1,9 19 0,-3 13-1,4 6 2,8 2 0,0-7-1,6-8 0,3-14 0,-9-11 0,-4-13-1,-7-15 1,-10-10 1,-3-14-1,2-11 0,3-5-3,4-8-43,1-9-76,4-4-122</inkml:trace>
  <inkml:trace contextRef="#ctx0" brushRef="#br1" timeOffset="202324.6465">1233 14427 687,'0'0'23,"0"0"-21,0 0 51,0 0 53,0 0-45,0 0 17,46-60 18,-46 60-35,-4 0-23,-28 0-11,-11 8-26,-7 14 0,2 4 7,9-1-8,13 1-1,9 3-2,9-6 0,8-6 1,0-4 0,3-6-1,19-5 2,4-2 0,1 0 1,1 0 0,1-9 1,-3 2 1,3 6-2,-7 1 2,-5 0-2,-6 0-1,-6 19 0,-5 9 1,0 10 0,-6 4 0,-24-3 0,-8-5 2,-10-12 0,-5-7 9,-6-13 0,-1-2 2,6-5 6,17-22-4,19-7-15,18-8-59,10 0-100,34-6-522</inkml:trace>
  <inkml:trace contextRef="#ctx0" brushRef="#br1" timeOffset="203253.4197">1881 13791 699,'0'0'35,"0"0"28,0 0 48,0 0-60,0 0-25,0 0-17,0 0 1,79-22 4,-45 18 12,-6 0-15,-4 3-9,-10 1 1,-5 0-6,-5 0-42,-4 2-66,0 8-168</inkml:trace>
  <inkml:trace contextRef="#ctx0" brushRef="#br1" timeOffset="203432.2218">1910 14039 882,'0'0'77,"0"0"-70,0 0 62,0 0-7,0 0-28,131-63-30,-85 57-4,-8 2-120,-8-3-288</inkml:trace>
  <inkml:trace contextRef="#ctx0" brushRef="#br2" timeOffset="736158.9955">1243 14393 692,'0'0'31,"0"0"-13,0 0 81,0 0-13,0 0-33,0 0-28,0 0-20,0 0 16,-62-37 4,62 37-1,0 0 22,0 0 0,0 0-8,0 27 10,0 26 7,0 19 10,0 11-42,-22 3-16,3-6-3,-3-7-4,6-11-1,4-11-12,7-8-95,5-16-5,0-14-78,14-13-195</inkml:trace>
  <inkml:trace contextRef="#ctx0" brushRef="#br2" timeOffset="736484.403">1595 14569 873,'0'0'7,"0"0"-7,0 0 12,-145 76 36,96-46-30,6-2-10,2-5 9,8-8 12,9-4-6,7-6-3,11-3-9,2-2-5,4 0 22,0 0-14,18 5 0,15 2-4,14 13 19,7 4 11,-2 2-13,-6 4 4,-10-2-21,-17-5-10,-7-8-5,-9-3-28,-3-8-78,0-4-103,0 0-531</inkml:trace>
  <inkml:trace contextRef="#ctx0" brushRef="#br1" timeOffset="219636.4651">6251 13391 573,'0'0'62,"0"0"-38,0 0 101,0 0-19,0 0-67,0 0-16,14-56-15,-10 60 3,-3 26 5,-1 12 41,0 14-12,-6 12 6,-19-2-24,-4-2-4,-1-1-8,-1-12-12,2-9 0,4-7-3,9-12 0,2-8-1,9-6-2,5-9-30,0 0-63,25-2-18,10-26-87,-2-14-279</inkml:trace>
  <inkml:trace contextRef="#ctx0" brushRef="#br1" timeOffset="219884.5869">6229 13351 725,'0'0'31,"0"0"30,0 0 39,0 0-45,0 0-20,0 0-27,74-23 8,-28 69 12,3 8-4,0 9 2,5 3-2,-2-3-7,-3-2 3,-11-11-15,-11-12-5,-13-12 0,-8-12 0,-2-7-7,2-7-26,7 0-3,2-7-9,11-19-53,-3-8-21,-2-1-62,-1-8-136</inkml:trace>
  <inkml:trace contextRef="#ctx0" brushRef="#br1" timeOffset="220056.8343">6901 13454 566,'0'0'129,"0"0"1,0 0-49,0 0-9,28-111 0,-28 103-13,0 8-15,0 0-28,0 12-11,0 22-5,-23 22 15,-11 16 6,-2 6-9,3 7 1,1-8-13,4-5-2,-4-14-26,4-18-199</inkml:trace>
  <inkml:trace contextRef="#ctx0" brushRef="#br1" timeOffset="272110.3466">9804 13172 644,'0'0'16,"0"0"12,0 0 156,0 0-98,0 0-19,0 0-49,-9-46-13,9 72-5,0 21 2,0 19 9,12 1 17,7 12 4,0-3 4,0-2-25,0-9-5,-2-6-5,-4-13-1,-7-10-1,-2-12-36,-4-11-65,0-13-59,1 0-133</inkml:trace>
  <inkml:trace contextRef="#ctx0" brushRef="#br1" timeOffset="272523.4579">9962 13642 995,'0'0'11,"0"0"-8,0 0 1,0 0 7,144-64-11,-103 48-6,-5-1-37,-2-5-94,-8-3-215</inkml:trace>
  <inkml:trace contextRef="#ctx0" brushRef="#br1" timeOffset="272352.333">9989 13163 868,'0'0'35,"0"0"-27,0 0 5,0 0 10,0 0-10,0 0 35,60 134 0,-41-70-19,0 6-13,3-3 5,0 1-15,-3-8-3,-5-7-3,1-11-1,-4-10-3,0-10-56,0-12-90,-3-10-142</inkml:trace>
  <inkml:trace contextRef="#ctx0" brushRef="#br1" timeOffset="272800.1576">10379 13297 531,'0'0'390,"0"0"-382,0 0 1,0 0 4,0 0 9,0 0-1,-88 123-1,86-78-8,2-1-4,0-4-2,21-6-3,9-8-2,5-10-1,4-16 3,-4 0 3,0-17-2,-12-18 12,-13-7 5,-10-5 36,0-4-27,-10 4-19,-12 8-4,-1 13-7,0 18 0,4 8-29,5 0-87,6 14-125,8 2-435</inkml:trace>
  <inkml:trace contextRef="#ctx0" brushRef="#br1" timeOffset="273226.5181">10379 13297 1051,'149'-73'5,"-135"51"19,4 7 29,5 8-24,4 7-27,2 0-2,4 19 0,-3 17-2,-10 0 2,-1 2-4,-5 1 1,-2-1-1,-6-7 4,-3-9-1,-1-7 1,-2-6 0,0-7 0,0-2 0,0 0 12,0-7 12,0-23-5,0-12-19,0-13-5,4-5 5,4 1 0,3 12 0,4 13 3,2 13-3,-3 16-3,4 5 1,-4 0 0,0 8-1,3 22 0,-1 6-2,6 4 5,2 2 0,8-2-1,2-2 1,3-8-3,-4-8 3,-1-10 0,-9-8-17,-1-4-36,-4-10-52,-7-26-38,-3-12-114,-8-15-349</inkml:trace>
  <inkml:trace contextRef="#ctx0" brushRef="#br1" timeOffset="273349.499">10985 12892 833,'0'0'29,"0"0"-29,0 0 0,0 0 2,0 0-2,0 0-14,-37 106-142</inkml:trace>
  <inkml:trace contextRef="#ctx0" brushRef="#br1" timeOffset="273951.39">11332 12957 304,'0'0'701,"0"0"-701,0 0 0,0 0 3,0 0 14,0 0-11,76-73-6,-66 73 0,2 0-2,-5 10 0,-7 3 2,0 1 3,0 4-1,-16 0 1,-8-3 2,2-7-3,9 0 1,9-8-1,4 0 5,0 0 0,4-5 4,20-11-11,6 4-1,3 7 1,0 5 0,4 0-1,-4 13 1,-5 17 0,-9 9-1,-11 4 1,-8 4 0,0-4 0,-31 2 0,-4-12 1,-1-5-1,4-8 0,5-9 5,11-4-5,7-3 1,4-4-1,5 0 4,0 0-2,14 0-2,23 0-1,10 0 1,4 3 0,1 6 0,-5 5-1,-7 5 1,-10 4 0,-13-1 0,-7-5-1,-10-4-2,0-4 2,0-9 1,-5 0 0,-1 0 3,-1-15-1,7-17-2,0-12-5,0-15-24,22-13-27,2-5-131,-2 0-101</inkml:trace>
  <inkml:trace contextRef="#ctx0" brushRef="#br1" timeOffset="276124.7566">11490 13783 700,'0'0'0,"0"0"3,0 0 47,0 0-16,0 0-34,0 0 10,-49 10 28,59-15 30,25-21-56,15-8-12,21-9 5,26-11 10,28-8-14,28-9-1,30 0 4,15 2-4,-4 10 0,-17 10-4,-42 14 1,-42 11-13,-47 9-63,-40 12-113,-6 3 58</inkml:trace>
  <inkml:trace contextRef="#ctx0" brushRef="#br1" timeOffset="274222.511">11900 12900 390,'0'0'332,"0"0"-283,0 0-34,0 0-7,0 0 16,0 0 31,4 64-20,-4-30-11,0 3-13,0-6-4,13-5 0,12-5-3,12-10 1,5-6-2,3-5-3,-7-7-2,-10-19-9,-14-4-3,-11-8 14,-3 3 7,-3 0 15,-17 5 37,-4 10-18,-6 11-24,2 9-11,-1 0-6,2 14-3,3 16-1,7 7-36,8-3-92,9-9-224</inkml:trace>
  <inkml:trace contextRef="#ctx0" brushRef="#br1" timeOffset="274615.3586">12224 12831 952,'0'0'27,"0"0"-27,0 0-7,0 0 7,0 0 3,0 0-1,60 80-2,-49-67-2,-8-7 1,-3-6 2,0 0 4,0 0 4,0-6 7,0-16-11,0-4 1,0-3 3,0 0 3,0 2-5,9 2 21,6 8-13,2 6-7,4 9-3,4 2-4,0 0 0,2 6-1,1 14 0,-4 3 0,0 3-2,1-1 2,-6-6 0,-5-5 0,-7-5-15,-4-6-32,-3-3-25,0 0 15,0-26-64,0-8-184,0-10-178</inkml:trace>
  <inkml:trace contextRef="#ctx0" brushRef="#br1" timeOffset="275366.4022">12497 12293 614,'0'0'86,"0"0"50,0 0-54,0 0-78,0 0 2,0 0 7,-13 120 14,26-52-3,8 4 2,4-4-5,0-12-5,7-4-12,-1-10-3,1-10-2,1-8 1,0-14-28,1-8-29,2-2-14,0-2-32,2-24-18,0-1 12,-3-8 93,-5-2 16,-6-2 20,-7 1 57,-9-2-13,-8 2-32,0 6 76,-13 6-45,-15 7-33,-5 6-1,-4 5 37,1 4-36,3 4 6,4 0-22,4 12 1,9 9-5,7 7-7,9 2 0,0 3-3,1-6 0,21-3 3,5-7-3,-3-8-1,-5-6 1,0-3 6,-2 0-6,2-7 3,0-15-1,-1-2-2,-7 2 0,-7 8 0,0 2 0,-4 9 7,0 3 10,1 0-11,7 0-6,2 3-7,1 20 6,6-1 1,5 0 0,-3-8-3,5-6-7,0-8-5,-1 0 2,1-12-2,1-20-2,-6-9 3,-3-11 13,0-7-1,-7-8 2,-4-9-1,-5-2 1,0 3-10,-9 13 10,-9 24-2,-1 17 2,0 21 8,2 0-8,-1 21-1,7 20 1,4 11 0,7 11 2,0 1 3,9 2-4,21 0 1,8-4-2,3-11 3,2-9-2,-7-12-1,-7-12-13,-15-7-72,-14-11-129</inkml:trace>
  <inkml:trace contextRef="#ctx0" brushRef="#br1" timeOffset="275566.7295">12619 12532 773,'0'0'38,"0"0"-28,0 0 78,0 0-45,0 0-27,36-115-16,-17 102-5,-9 5-74,-10 3-466</inkml:trace>
  <inkml:trace contextRef="#ctx0" brushRef="#br0" timeOffset="98264.2846">17000 12951 648,'0'0'150,"0"0"-118,0 0 67,0 0-43,0 0 24,0-112-30,0 110 1,0 2-14,-8 0-24,-16 0-13,-9 21 1,-5 9-1,2 10 0,14 4 0,12 3 0,10-5 2,0-3-2,22-13-8,13-13-6,9-10 1,4-3 9,4-20-11,-3-18-4,-11-10-4,-11-5-2,-16-10 17,-8-2 8,-3 2 0,-5 7 0,-22 11 4,-6 16 41,-3 19-16,-5 10-13,1 2-14,5 29 0,7 6 0,14 9-2,14 3 1,0-5 1,23-3-2,23-4 2,9-13-2,2-10-4,-1-8-13,-7-6-44,-2 0-71,-4-3-157</inkml:trace>
  <inkml:trace contextRef="#ctx0" brushRef="#br0" timeOffset="98616.3503">17646 12848 505,'-74'116'134,"74"-108"-66,8-4 89,23 0-80,12-4-47,4 0-30,-1 0-3,-19-4-328</inkml:trace>
  <inkml:trace contextRef="#ctx0" brushRef="#br0" timeOffset="98512.4849">17646 12848 709,'0'0'133,"0"0"-24,0 0-23,0 0 6,0 0-47,0 0-23,46-45-18,-43 45-4,2 0-1,0 0-41,-1 0-37,-4 2-62,0 15-27,-4 4 6,-23-3-282</inkml:trace>
  <inkml:trace contextRef="#ctx0" brushRef="#br0" timeOffset="96774.0604">17959 12661 752,'0'0'138,"0"0"-125,0 0 13,0 0 2,0 0 2,0 0 11,0-9 0,0 3 6,0-1-3,-3 3-19,3-2 4,0 2 19,0-7-37,24 3-9,12 1-2,10 4-3,1 3-1,-1 0 4,-10 18-4,-12 14 1,-13 3-4,-11 3 1,0 2 5,-24-1 1,-14-1-3,-3-12 1,0-5 1,8-10 0,5-5 1,9-6 0,4 0 3,11 0-3,1 0-2,3-13 2,0 0-11,0 1 2,22 2 7,5 5-2,6 2 0,5 3 1,-2 3 0,0 18-2,-7 10-4,-13 2-5,-7 2 0,-9 1 4,0-3 2,-14-3 5,-19-9 0,-8-8 3,-10-7 4,-7-6 1,-2 0 7,4 0-1,10-6 6,13-10-10,16 1-3,15-3-4,2-5-11,24 1-99,23-1-122</inkml:trace>
  <inkml:trace contextRef="#ctx0" brushRef="#br0" timeOffset="97162.9344">18409 12647 826,'0'0'37,"0"0"-37,0 0 0,0 0 5,125-3 11,-55 3-8,-5 0-8,-13 0 0,-19 0-1,-16 0-8,-15 0 9,-2 0 18,0 0 53,-10 0 2,-10 3-57,-5 16 4,1 7 6,5 17 1,9 3-4,9 10 3,1 6-17,0-4 3,14-2-11,-3-4 1,-3-12-2,-6-9-2,-2-8-69,0-14-59,-7-9-218</inkml:trace>
  <inkml:trace contextRef="#ctx0" brushRef="#br0" timeOffset="97320.2319">18495 12884 1040,'0'0'19,"0"0"-17,0 0 17,153-71 3,-88 59-10,-2 3-12,-8 2-20,-9-3-126,-8-7-236</inkml:trace>
  <inkml:trace contextRef="#ctx0" brushRef="#br0" timeOffset="97615.8736">19268 12162 981,'0'0'26,"0"0"-24,0 0 49,0 0-13,0 0-22,0 0-14,-116 33-2,112 2 3,4-2-2,0-3-1,0-8 3,9-6-1,0-7-2,1-9 4,-2 0 1,1 0 25,1-22 17,-5-11-30,-5-1 7,0-1 2,0 8-17,-24 7-9,-12 16-10,-17 4-64,-11 16-65,-14 18-206</inkml:trace>
  <inkml:trace contextRef="#ctx0" brushRef="#br1" timeOffset="232946.8825">2782 15255 582,'0'0'54,"0"0"-27,0 0 62,0 0 19,0 0-58,0 0-24,0 0 8,0 0-3,-14-85-20,14 85-6,-3 26-2,-8 25 2,-7 18 30,-5 8-19,-4 6-3,3-9-9,0-6-4,12-11 0,2-12 0,6-15-2,4-15-6,0-9-17,19-6-47,15-11-39,-1-24-169</inkml:trace>
  <inkml:trace contextRef="#ctx0" brushRef="#br1" timeOffset="233270.2659">2768 15162 660,'0'0'28,"0"0"16,0 0 27,0 0-44,0 0-10,0 0 48,6 152-26,7-82-19,4-1-9,2-5-6,2-5 2,6-11-7,0-11 0,-4-15 0,-4-6 3,-6-11-3,-4-5 5,2-3 18,2-24 19,5-12-26,0-12-2,1-12 24,-3-9-16,5-7-12,-7 3-3,0 11-5,-4 20-1,-4 23 0,-1 22-1,0 11-10,-2 43-53,6 18-30,1 1-171</inkml:trace>
  <inkml:trace contextRef="#ctx0" brushRef="#br1" timeOffset="233548.7097">3585 15491 531,'0'0'139,"0"0"-90,0 0 79,0 0-25,0 0-24,0 0-30,-52-26-22,58 22-16,29 4-10,9 0 1,5 0-2,-6 0-2,-11 0-12,-9 0-55,-10 4-79,-8 3-184</inkml:trace>
  <inkml:trace contextRef="#ctx0" brushRef="#br1" timeOffset="233702.9272">3533 15635 785,'0'0'74,"0"0"-53,0 0 19,0 0-15,160 0-14,-96 0-11,0 0-40,-12-4-371</inkml:trace>
  <inkml:trace contextRef="#ctx0" brushRef="#br1" timeOffset="268818.8876">-840 16153 603,'0'0'424,"0"0"-424,0 0 0,0 0 6,0 0 39,0 0-33,0 0-5,0 0-7,-60-8 1,88 39 21,6 2 13,0 7-14,1-3-12,0 1-4,-7-5-1,-4-7-3,-7-9 0,-6-9-1,-3-4 1,-6-4 0,6-4 10,3-34 47,2-18-9,-9-20-33,-4-9-16,0 7 0,0 6-12,0 21-31,0 22-21,0 23-31,18 6-40,5 13-90,6 18-65</inkml:trace>
  <inkml:trace contextRef="#ctx0" brushRef="#br1" timeOffset="269765.4216">-298 16179 714,'0'0'130,"0"0"-100,0 0 25,0 0-3,0 0-12,126-52-39,-107 33 6,-4-1-7,-6 0 0,-9-2 0,0 3 4,0 1 17,-16 8 27,-7 5 11,-3 5-45,1 0 6,3 0-9,5 19-7,10 18-4,7 7 0,0 4 4,2 0 1,25-8-5,6-9 0,3-3 6,5-12-6,-3-14 4,0-2-4,-2-2 0,-4-23 0,-8-8 0,-5-10 1,-7-4 2,-7-2-3,-3 3 0,-2 8 0,0 8 1,0 12 2,0 10 1,0 2-4,0 6 13,0 0-13,0 7-12,0 22 7,9 2 5,13 2 0,2-3 0,3-7 0,0-3-1,-4-7-3,-4-8 2,-1-5-14,-4 0-32,-3-11 9,3-22-12,-6-10-22,-3-6 8,-3-11 26,-2-4 18,3-2 9,1 3 6,-4 8 6,8 17 9,-6 17 13,-2 10 15,3 8 9,-1 3-33,2 0-13,6 22 0,7 15 18,4 11 19,6 6-8,1 2-7,7 3-6,-5-7-14,-3 3-2,0-10 0,-11-7 0,-9-6-38,-7-9-54,0-15-7,-3-5 5,-22-3 14,-10-7 38,0-15 42,4-4 28,9-2 74,11 1 23,7 1-56,4 0-13,13-4-17,23 0-13,9 0-25,5 1-1,-1 8 0,-11 1-8,-14 9 0,-7 4-7,-12 6 0,-5 1 15,0 0 3,0 0 17,0 0 5,0 0-6,0 10-19,0 20 5,0 9 6,0 5-3,14 0 0,2-4-8,1-6-1,2-10-3,-4-8-66,-7-16-31,1 0-23,-4-29 0,-4-21-191</inkml:trace>
  <inkml:trace contextRef="#ctx0" brushRef="#br1" timeOffset="271121.2778">570 16811 365,'0'0'153,"0"0"-150,0 0 82,0 0-17,-125 46-20,125-46 38,0 3-11,0-3-29,0 0-4,0 0 6,0 0-16,0 0-4,0 0-12,28-3 0,32-20 8,32-14 7,33-15-26,25-18-4,35-13 0,14-1-1,-14 10 4,-32 18-4,-58 23-25,-49 19-29,-41 13 15,-5 1 18,-26 1 5,-19 18-34,-4 1-154</inkml:trace>
  <inkml:trace contextRef="#ctx0" brushRef="#br1" timeOffset="269896.7612">737 15589 886,'0'0'24,"0"0"-24,0 0-8,0 0 6,0 0-37,-5 150-100,32-117-113</inkml:trace>
  <inkml:trace contextRef="#ctx0" brushRef="#br1" timeOffset="270634.5071">1063 15755 840,'0'0'60,"0"0"-60,0 0 68,0 0 1,0 0-25,0 0-2,-29-94-11,10 94-25,-3 1-2,3 25 1,0 14-2,7 3-1,10 6 7,2 3-2,0-7-2,24-5-2,4-10-1,4-9-2,6-16-4,8-5-25,-1-10-40,11-24-39,-4-5-21,2-5-51,-7-2 18,-4 0 80,-7 3 82,-12 5 17,-12 5 128,-10 7-21,-2 8-20,0 7 0,0 8-45,-9 3 19,-6 0-55,-7 0-1,-3 19 1,1 9 2,2 2-4,9 2-11,12-2 2,1-1-4,0-8-7,16-4 1,9-5-1,0-10-2,5-2 0,-1 0-2,-1-22-4,-4-7-4,-7 2 7,-6 2 3,-3 10 1,-8 4 0,0 6 16,0 5 20,0 0-9,0 0-26,2 0-1,6 20-8,6 3 8,13 2 0,8-10 1,6-8 4,4-7-4,-3 0-1,-9-4 0,-10-21-8,-5-10 7,-13-8 1,-5-9 0,0-11 0,-8-11-2,-16-9 2,-5 5 0,6 18 1,1 23 5,11 24 13,1 13 17,7 0-36,-2 43-3,5 19 0,0 15 3,5 5 0,22-1-1,8-7 2,10-8-4,6-5-16,0-11-45,1-10-36,-8-9-98,-14-12-236</inkml:trace>
  <inkml:trace contextRef="#ctx0" brushRef="#br1" timeOffset="262787.6666">4372 16153 788,'0'0'193,"0"0"-189,0 0 59,0 0 45,0 0-69,-128 0-20,123 0-7,4 0 25,1 0-15,0 0-16,0 0-5,0 0-1,0 0 0,19 0 0,22 4 1,16-1 1,20-3-1,12 0-1,6 0-7,6 0-18,-13 0-7,-15 0-8,-21 0-52,-24 0-96,-20 0-114</inkml:trace>
  <inkml:trace contextRef="#ctx0" brushRef="#br1" timeOffset="234423.1613">4326 15365 821,'0'0'17,"0"0"37,0 0 29,0 0-8,0 0-66,0 0-4,-12 23-5,20 22 3,-2 6-1,-3-4 4,-3-5-5,0-4 3,0-10-4,0-6 0,0-12-1,0-6 1,0-4 4,0 0 9,5-1 26,7-23-25,0-8-9,5-10-1,-1-1 0,6-4-1,5 0-3,1 4 1,4 4-1,-2 7 0,1 14 0,-4 10 0,-1 4 0,-6 4-1,-1 4 0,-5 21-1,0 13 1,-4 3 1,-2 5-1,-2-4 1,-1-2 0,-2-9 0,-3-8-3,0-9 3,0-7-1,0-2 0,0-5 0,0 0 1,2-5 2,6-16-1,1-9-1,1-2 0,1-4 1,6 2-1,5 2 0,2 7 0,3 6 0,-2 14 0,2 5-1,-5 0 1,-3 8-1,-8 18 1,-3 8 0,-8 3 1,0 2-1,0-1-1,0-8 1,0-8 0,0-4-5,0-7-32,28-5-80,18-6-68,16 0-457</inkml:trace>
  <inkml:trace contextRef="#ctx0" brushRef="#br1" timeOffset="262988.2867">4402 16300 825,'0'0'118,"0"0"-116,0 0 51,0 0 34,133-11-49,-67 3-27,2 4-7,-8 2-4,-12 1-39,-15-6-185,-11-2-623</inkml:trace>
  <inkml:trace contextRef="#ctx0" brushRef="#br1" timeOffset="235046.7884">5698 15433 862,'0'0'37,"0"0"16,0 0 32,0 0-13,-84-123-33,48 107-16,-2 7-5,-3 9-13,-3 0-3,4 0 0,-4 25-2,6 6 6,14 8-6,7 4-1,17 3 1,0-3 0,17-8-3,12-3 2,2-13 0,6-7 0,2-12 0,1 0 1,-7-11 0,-6-15 0,-11-8-1,-4-2 1,-7-6 2,-3 2-1,2 3-1,-1 10 1,-3 7 4,0 15 0,0 1 10,0 4-10,0 4-5,0 27-5,0 9 5,-7 15 1,-4 3 0,-2 5-1,2 6 0,-2-1 1,-1 6-1,-3-4 0,-2-7-1,-4-6 1,3-12 0,-2-8 0,3-16 0,5-7 0,6-6-1,6-8 1,-6 0 4,-1-11 4,-10-19-8,-10-10 1,-7-6-3,-7-2 1,-12 4 1,-2 11 0,2 8 0,4 18-1,5 7 1,5 12-1,5 25 2,11 6-2,10 5-1,15-3-5,0-5-1,16-4-13,24-9-27,9-14-83,6-13-96</inkml:trace>
  <inkml:trace contextRef="#ctx0" brushRef="#br1" timeOffset="235374.1547">6269 15367 660,'0'0'20,"0"0"63,0 0 8,0 0-38,0 0-18,-143-65 0,115 88-20,-5 14 30,1 3-12,5 5-17,2 6-6,6-6-2,6 1 4,10-3-5,3-6-3,0-7-4,8-5 0,16-10-2,12-3-3,12-9-31,7-3-81,5 0-143</inkml:trace>
  <inkml:trace contextRef="#ctx0" brushRef="#br1" timeOffset="235796.4997">6498 15449 430,'0'0'322,"0"0"-303,0 0 80,0 0-13,0 0-22,0 0-38,0-28-11,0 28-12,-11 0-1,-3 0-2,-4 12 6,-1 7 12,-3 2 6,3 4-8,2 1-6,1 8 0,3-3-3,4 2-4,4-5-1,0-3-2,5-1 2,0-7-2,0-3 0,19-1 0,16-5 0,8-5 2,4-3-2,1 0 0,-3-4-1,-5-16-1,-10-6 2,-8-4-1,-9-5 1,-13-5 0,0 0 1,0 2-1,-13 1 2,-6 9 0,0 8-1,-5 12 6,-6 6-6,2 2-1,-4 0-4,4 18-8,9 4-63,9 3-60,10-2-134</inkml:trace>
  <inkml:trace contextRef="#ctx0" brushRef="#br1" timeOffset="236283.0954">7163 15396 878,'0'0'5,"0"0"19,0 0-12,0 0-3,-128-20-8,101 27 9,4 10-1,2 0 2,1 2-1,10 1-10,1-4 0,7-4-2,2-5 2,0 1-1,0-5 1,0-3 3,11 0 8,10 0-6,4 0-5,3 0 2,2 0 2,0 0 2,0 0-5,0 0 4,-6 1-5,-6 12 0,-6 7 0,-10 6 1,-2 1-2,0 3 1,-14 3-1,-13-5 2,-7-2 4,-2-8-4,-3-7 10,-6-3 16,0-8-4,7 0 2,1 0 12,12 0-18,12-8-12,9-2-4,4-1-3,0-2-19,22 0-80,16 0-33,9-1-206</inkml:trace>
  <inkml:trace contextRef="#ctx0" brushRef="#br1" timeOffset="236794.5558">7697 15328 778,'0'0'88,"0"0"-27,0 0-9,0 0 0,0 0-42,0 0 0,-58-8 5,42 31 5,2 6-1,0 8 1,1 1-14,0 2-1,2 4 6,8-6-10,3-2 0,0-5 2,13-6-3,14-6 0,7-5 3,11-9-3,-1-5 1,2 0-1,-7 0 2,-10-16 2,-9-9-2,-4-8 0,-5-3 0,-6-6 1,-5-2 1,0-3-4,0-3 1,-10 6 3,-16 2-2,-9 6 1,-5 9-3,1 14 0,2 9 1,9 4 0,6 0-1,8 15-1,1 14 1,8 3 0,5 2 0,0 0 0,0-1 0,8-3 0,13 0-3,9-1 3,8-6 1,3-5-1,5-6 0,-9-8-7,0-4-138,-4 0-371</inkml:trace>
  <inkml:trace contextRef="#ctx0" brushRef="#br1" timeOffset="277159.5956">9927 15098 739,'0'0'104,"0"0"-77,0 0 66,0 0-1,0 0-52,141-73-21,-89 64-13,3 5-3,-1-1-3,-8 5 0,-3 0-29,-5 0-55,0 5-56,3 4-208</inkml:trace>
  <inkml:trace contextRef="#ctx0" brushRef="#br1" timeOffset="276971.429">10528 14722 377,'0'0'136,"0"0"-121,0 0 44,0 0-32,0 0-12,118-127 2,-118 97 16,-4 0 50,-14-1 7,1 6-15,-4 3-53,-7 2-2,-8 10-10,-6 6-2,-3 4-1,2 0-3,5 0 7,8 10 13,11 14-4,10 8-12,9 13 0,0 10-5,12 11 11,20 10-3,-2 3 1,-2-1-2,-7-3 8,-12-6-13,-9-12 2,0-5-5,-25-9 1,-3-6-3,-1-10 0,-2-6-11,-3-6-31,1-12-45,-3-3-76,-1-2-229</inkml:trace>
  <inkml:trace contextRef="#ctx0" brushRef="#br1" timeOffset="277614.399">10814 15184 540,'0'0'271,"0"0"-265,0 0 90,0 0-51,0 0 13,0 0-23,-46-14-20,24 14 2,-6 0-4,-1 0-4,2 10-5,-1 9 2,6 0-6,7 1 0,4-3 1,8-3-1,3 1-7,0-7 7,13-5 0,18-3 0,7 0 4,13 0-4,-4 0 0,1-3 0,-9 3 0,-13 0 0,-9 0 0,-9 15-2,-8 6 0,0 2 2,-16 6 0,-14-6 0,-6 0 0,-5-5 4,0-9-4,-2-4 6,0-5 10,-1 0-13,9-5-1,8-16 1,15-8-6,12 2-16,4-3-72,36-2-57,10-1-455</inkml:trace>
  <inkml:trace contextRef="#ctx0" brushRef="#br1" timeOffset="277911.2847">11247 14885 973,'0'0'16,"0"0"-15,0 0 1,0 0 1,155-18-3,-120 18 0,-13 4-20,-17 11-104,-5-2-172</inkml:trace>
  <inkml:trace contextRef="#ctx0" brushRef="#br1" timeOffset="278064.3824">11315 15102 762,'0'0'95,"0"0"-95,134-18 51,-86 11-51,-9 7-25,-14 0-281</inkml:trace>
  <inkml:trace contextRef="#ctx0" brushRef="#br2" timeOffset="738273.8016">10688 15254 630,'0'0'78,"0"0"14,0 0 10,0 0-40,0 0-18,0 0-8,0-27-8,0 27 3,0-2-5,0 2 6,0 0 3,0 0 19,0 0 3,0 2 10,0 25-23,-8 11 1,3 13-7,-3 8-23,2 0-6,-2 3-8,1-5-1,-2-2 0,-1-12-10,3-7-66,-3-7-75,5-12 6,1-12-91,4-5-497</inkml:trace>
  <inkml:trace contextRef="#ctx0" brushRef="#br2" timeOffset="738611.6719">11065 15376 570,'0'0'302,"0"0"-297,0 0 27,0 0 56,0 0-58,0 0-26,-85-6-2,44 24 27,-3 0 7,-1 6-8,-1-2 6,4-2-9,10-5 3,8 0-1,12-8-10,10 0-10,2-2-4,0-2-3,0 6 1,30 0 6,19-1-2,13 1 1,3-5 1,-5 2 0,-14 4-7,-21-2 0,-12 0-10,-9 3-28,-4 1-18,3-2-71,-3-2-206</inkml:trace>
  <inkml:trace contextRef="#ctx0" brushRef="#br1" timeOffset="281409.1409">11917 14710 788,'0'0'69,"0"0"-15,0 0 19,0 0-15,0 0-41,0 0-4,0 0-3,112 126-4,-99-70 2,-13-4-4,0-7-2,0-8 1,-3-11-1,-4-10 0,1-11 5,5-5-2,-3 0 11,3 0 30,-2-21-8,1-18-31,2-11 0,0-6-5,0-4 0,0 7-2,6 7 0,7 13 1,4 14 1,2 8-4,7 11 2,4 0-9,3 16 7,0 20 2,3 5-1,-2 5 1,-6 1 0,-3-7 0,-9-2-2,-8-8 2,-8-6-2,0-11-5,0-4 6,0-9 0,0 0 1,-3 0 6,-2-25-6,5-12 0,0-8 0,0-7-2,22-3 2,11 5 2,9 11-2,3 17 3,-5 10-2,-4 12 0,-4 1-1,-8 32 2,-5 15-2,-10 7 0,-9 6 0,0 1 1,-2-7 0,-10-6-1,5-12 0,7-9-16,0-12-55,15-16-53,21 0-39,7-14-322</inkml:trace>
  <inkml:trace contextRef="#ctx0" brushRef="#br1" timeOffset="282046.3923">13189 14797 702,'0'0'82,"0"0"-69,0 0 111,0 0-67,15-118 29,-31 101-34,-6 3-21,-5 3-3,-2 6-15,-7 5-5,-2 0 3,0 12-2,-3 19-9,8 12 4,6 5-4,11 3-4,8-6 4,8-5 0,0-10 0,5-9 0,22-8-2,11-10 2,12-3-1,1-3 1,-4-19-8,-6-4-6,-9-6 9,-8 1 3,-10 1 2,-5 2 0,-4 8 3,-3 2 5,-2 7 8,0 10-10,0 1 14,3 0-20,-3 0 0,5 27-5,-1 19 2,4 15 0,2 15 3,-4 2 3,-6 4 2,0 0-5,0-7 1,-9-8 0,-13-12 0,3-19-1,4-12 0,9-14 0,3-7 0,3-3 1,0 0 11,-2 0 2,-7-13-8,-1-10-6,-7 3 3,-2-2-3,0 1 0,-8-2 4,-6 1-2,-7 8 0,-2 2-2,-9 7-2,1 5 1,-3 0-4,6 13 2,8 12 2,5 8-3,11 5-1,10 5 2,13-2-22,0 0-75,11-14-140,14-10-479</inkml:trace>
  <inkml:trace contextRef="#ctx0" brushRef="#br1" timeOffset="283893.2562">14213 14591 610,'0'0'1,"0"0"3,0 0 51,0 0-28,0 0 29,0 0 16,-56 13 6,56-13-22,0 0 23,0 0-14,0 0-14,0 0-18,0 0-22,0-15-9,0-2 2,-5-6-3,-6 4 6,-5-2 6,-3-1-1,0 2 7,-8 1 2,-1 7-4,-9 3-8,-4 8-9,-9 1 0,-2 0-3,-5 10 1,-2 13 1,9 5 0,8 4 0,14 4-2,17-2 1,11-2-5,0-2-3,28-4 8,15-3 0,11-9 3,-2-2-3,3-7 2,-4-1-2,-12 5 1,-4 2 0,-16 5 0,-8 10 0,-6 10-7,-5 2-2,0 8 9,-6-1 0,-18-4 1,-8-5 0,-4-10 0,-7-6 5,-3-12-2,1-8 0,5 0 2,10-1-3,14-23-2,16-9-10,0-10-90,29-6-87,21-9-97</inkml:trace>
  <inkml:trace contextRef="#ctx0" brushRef="#br1" timeOffset="284081.1705">14283 14655 932,'0'0'54,"0"0"-49,0 0 13,0 0 38,8 116-34,-8-63-11,0-4-6,0-5-3,-8-8-2,3-12-1,2-9-29,3-12-69,0-3-75,0-21-199</inkml:trace>
  <inkml:trace contextRef="#ctx0" brushRef="#br1" timeOffset="284215.2653">14326 14333 967,'0'0'70,"0"0"-61,0 0-3,0 0-6,0 0-1,-16 129-41,16-78-107,0-1-326</inkml:trace>
  <inkml:trace contextRef="#ctx0" brushRef="#br1" timeOffset="284606.6386">14533 14675 930,'0'0'168,"0"0"-166,0 0 7,0 0-2,0 0-6,0 0 3,11 82 0,-3-32 0,-2-3-3,-1-5 9,1-15-8,-6-7-1,0-12 0,0-8 1,0 0 3,0 0 8,0-15 12,0-18-16,0-16-3,0-11-6,6-8 0,12 4 1,2 6-1,10 17 0,0 15 0,2 15 0,4 11-5,-3 0 3,1 17 0,-6 25 0,-7 11-1,-7 9 3,-13-1 0,-1-5 0,0-6-1,-9-10 0,-5-7-1,4-10-11,6-5-59,4-16-108,11-2-184</inkml:trace>
  <inkml:trace contextRef="#ctx0" brushRef="#br1" timeOffset="285026.6966">15257 14604 829,'0'0'65,"0"0"-62,17-133 46,-17 109 42,-8 13-29,-9 8-41,-4 3-18,-3 14-3,2 24 0,5 12-2,11 10 6,6 4-6,0 3 4,25-8 0,10-8-1,4-17-1,7-18 0,-2-10 3,0-6-2,1-14 3,-6-24-1,-2-11 0,-6-8-2,-9-7-1,-6-2 3,-8 1-1,-8 5 3,0 7 0,-3 7 6,-22 7-8,-5 13 0,-4 11-2,1 15 0,2 0-1,-1 19-1,7 21 1,3 4 0,9 10 5,8 4 2,5-1-1,0-6 4,25-4-10,9-14 2,11-10-2,6-23-17,-2 0-124,-8-33-643</inkml:trace>
  <inkml:trace contextRef="#ctx0" brushRef="#br0" timeOffset="105247.1039">19658 14019 670,'-43'139'258,"43"-139"-245,5 0 38,14 0 0,9-5-20,1 3-31,6-3-47,-5 0-118</inkml:trace>
  <inkml:trace contextRef="#ctx0" brushRef="#br0" timeOffset="105090.8674">19658 14019 184,'0'0'783,"0"0"-772,0 0 72,0 0-41,0 0-19,0 0-17,68-6-6,-52 6-15,-7 0-70,-9 2-70,0 2-167</inkml:trace>
  <inkml:trace contextRef="#ctx0" brushRef="#br0" timeOffset="105659.5656">20063 13834 833,'0'0'12,"0"0"-4,0 0 63,0 0-45,0 0-10,0 0-4,63-77-10,-39 73-2,2 4 0,-2 0 1,3 0-1,-2 16 2,-6 3 0,-3 2-3,-11 0 1,-5 6-5,0 2 5,-16 4 2,-9 1-1,-4-2 0,-1 2 3,5-5 0,3 1-3,8-4 2,6-5 0,8-4 0,0-1-1,3 1 4,19-2-5,3 2-1,8-1-12,-6-7-77,-8-1-328</inkml:trace>
  <inkml:trace contextRef="#ctx0" brushRef="#br0" timeOffset="105951.7567">20298 14670 702,'0'0'83,"0"0"-75,0 0 30,0 0-35,0 0-2,41 115 14,-68-104-4,2-3-3,-2-2-3,8-6 18,7 0 2,5 0 42,7-7 33,0-22-28,0-10-33,0-3-9,14-2-1,12 6-29,1 1-50,-5 0-228</inkml:trace>
  <inkml:trace contextRef="#ctx0" brushRef="#br1" timeOffset="319603.3773">19347 14492 572,'0'0'97,"0"0"-95,0 0 1,0 0 8,0 0 22,0 0-29,-78 17 10,67 8 19,2 0-4,6 2 2,3 5-6,0-2-15,18-3-9,14-2-1,1-15 13,4-10-7,-1 0 2,-6-9 18,-5-18 2,-15-10-7,-10-5 13,-3-2 7,-35 4-24,-19 8-15,-21 16-2,-13 16-44,-12 26-100</inkml:trace>
  <inkml:trace contextRef="#ctx0" brushRef="#br0" timeOffset="104904.9114">18865 13953 794,'0'0'71,"0"0"-26,0 0 1,0 0 26,0 0-13,0 0-25,0 0-2,0 0 15,0-72-7,0 72-28,0 0-11,-10 8-1,-4 19 0,-5 6 4,5 1 6,-2-4-9,10-3 0,6-3 2,0-3-3,0-5 3,9-2-3,18-4 2,3-5 1,6-5-3,7 0-2,-2-2 2,-3-22 0,-3 2 0,-12-7 4,-4 2-3,-4 2 1,-11 7 2,0 6-4,-4 9 41,0 3 10,0 0-45,0 0-6,0 3-13,0 20 3,0 10 10,0 0-1,4-3 1,15-4-2,3-5 0,7-5 2,6-9-1,4-7 4,4 0 0,-7-7 3,-4-17-2,-13-8-3,-10-6 8,-9-6 3,0-1-3,-12 4-9,-11 13-2,9 13-29,5 11-45,7 4-47,2 12-156,0 7-182</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30:54.962"/>
    </inkml:context>
    <inkml:brush xml:id="br0">
      <inkml:brushProperty name="width" value="0.06667" units="cm"/>
      <inkml:brushProperty name="height" value="0.06667" units="cm"/>
      <inkml:brushProperty name="fitToCurve" value="1"/>
    </inkml:brush>
  </inkml:definitions>
  <inkml:trace contextRef="#ctx0" brushRef="#br0">0 241 245,'0'0'123,"0"0"-63,0 0-27,0 0 19,0 0-25,0 0 22,143 0-13,-82 0-34,-1-2-2,2-2 0,3-1-2,-1-2 4,4-2 0,2 0 4,4 2 16,12-1-9,10-4-2,7 1 1,7 2-8,-2 0-8,-2 5 1,-5 0 0,-8 4 2,-1 0-8,-7 0-1,-3 0 6,-6 0 0,-3 0-4,-7 0 5,2-4 3,3 2 1,4-1 1,7-2-4,2-2 1,-1 3 1,1-1-6,-5 3 6,5 1-11,-2-3-17,2 2 12,3-3-32,-7 1-41,2 0 43,-6-3-11,2 0 25,-1 1 32,2 1 18,-3 0 27,3-2 52,-1 0-41,-4 5-34,0-2 18,-4 4-5,-6 0-28,-2 0 8,-3 0 4,-3 0-9,1 0 0,3 0-9,-1-1-1,3-3 3,-4 3-6,-1-1 1,-5-6 2,-8 4-6,-11-2-7,-15 0-19,-18-1-49</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30:56.523"/>
    </inkml:context>
    <inkml:brush xml:id="br0">
      <inkml:brushProperty name="width" value="0.06667" units="cm"/>
      <inkml:brushProperty name="height" value="0.06667" units="cm"/>
      <inkml:brushProperty name="fitToCurve" value="1"/>
    </inkml:brush>
  </inkml:definitions>
  <inkml:trace contextRef="#ctx0" brushRef="#br0">182 2303 381,'0'0'93,"0"0"-84,0 0-7,0 0 20,0 0 7,0 0-25,-21 0 10,13 0-1,-1 0 29,-4 0-26,-6-2-14,0 2-2,-3 0 4,-2 0-3,4 0-1,2 0 0,9 0 6,6 0-3,3 0-2,0 0 10,4 0 5,22 0-8,4 0 0,9-14 8,1 0-1,-1-2-6,-4 5-3,0-8 1,-7 8-7,-4-5 2,-2-1 0,3-3-2,5-2 0,8-4-5,8-4 5,3-2 5,14-2-5,2-2-1,5 1 1,1-4 1,2-2-1,-4 4-1,-7-4 1,-4-1-3,-12 2 3,-7-3 0,1 3 2,-5 4 3,1 4-3,2 0-4,3 2-3,2-4 5,3 2 7,7 0-7,3 2 0,8 2 1,8-2 0,0 2 0,3-2-1,-6 1 7,-12 3-7,-6-4-2,-13 2 0,-5 2 1,-3 0 1,-5 1 0,-3 1 2,2-3-1,0 5-2,7-4 1,6 1-1,4-1 1,8 1 0,6-1-3,5 0 3,-2-1-2,3 1 2,-5-1-1,-3 1-2,-3 1 1,-4-1-4,0 0-6,0-3 10,1 2-11,4-3 8,1-5 3,3 2 2,2-4 0,-2 4 1,1 0 6,2 2-7,2-2-7,-3 0 7,3 3 5,-8 4 1,-1 1 2,-5 2 8,-1 1-12,-3-1 16,0 2 4,1 2-16,-2-3 11,-3 1-14,-10 2 5,-2 5 0,-12 2-5,-3 7-4,-6 2 6,3 0-5,-4 0-1,-2 1 0,1 0-1,-3 2-1,0-1 1,0 1 0,0-4 1,2 4-1,-2 0 0,0 0 0,0 0-4,0 0-1,0 0-12,0 0-14,-15 0-45,-4 4-133</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31:08.658"/>
    </inkml:context>
    <inkml:brush xml:id="br0">
      <inkml:brushProperty name="width" value="0.06667" units="cm"/>
      <inkml:brushProperty name="height" value="0.06667" units="cm"/>
      <inkml:brushProperty name="fitToCurve" value="1"/>
    </inkml:brush>
  </inkml:definitions>
  <inkml:trace contextRef="#ctx0" brushRef="#br0">-66 2674 639,'0'0'207,"0"0"-176,0 0 42,0 0-22,0 0 27,0 0-44,0-23-21,0 23-9,0 12-4,9 14 12,1 7 10,4 0-13,-1 1-5,3-2 2,6-9-5,1-6 5,6-8-1,9-9 5,3 0 9,5-9 5,-8-21-2,-7-5-15,-9-2-5,-11 3-2,-7 7-70,-4 11-98,0 8-188</inkml:trace>
  <inkml:trace contextRef="#ctx0" brushRef="#br0" timeOffset="-321.7786">-126 1790 413,'0'0'203,"0"0"-155,0 0 14,0 0 31,0 0-11,0 0-46,-3-7-26,22 7-7,12 0-1,10 0 3,7 0-3,6 15 7,-4 14-2,-6 6 16,-7 19 14,-10 12-21,-18 15 4,-9 9-9,0 6-7,-9-1-1,-14-5-2,5-9-1,3-13 0,7-14 0,7-19 0,1-14 1,0-11-1,0-6-2,0-4 2,0 0 0,0-5 0,6-12-7,2-1-7,-6 6-20,-2-4-43,0 7-94,0 4-495</inkml:trace>
  <inkml:trace contextRef="#ctx0" brushRef="#br0" timeOffset="-11189.0515">162 618 721,'0'0'0,"0"0"-7,0 0 7,0 0 2,0 0 16,0 0 9,0 0-15,-51-33-6,51 66-6,8 22 77,12 18-20,12 9-23,6 3-6,3 1-17,2-13-3,-9-5-7,-8-12 1,-12-10-2,-1-19-27,-7-16-91,-1-11-106</inkml:trace>
  <inkml:trace contextRef="#ctx0" brushRef="#br0" timeOffset="-10482.635">133 569 214,'0'0'315,"0"0"-310,0 0 0,0 0 86,0 0-37,0 0-36,-118-22 29,107 22 13,6 0-4,5 0-11,0-3-25,0-3-2,11-10-3,28-3-10,20-11-5,21-10 1,15-5 0,11-3-1,6-6 0,2-2-2,-10 0 2,-10 5 0,-25 6 1,-23 11 0,-24 16-1,-20 4 2,-2 10 10,0 0-11,-7 1-1,0 3 0,5-1-1,2 1-1,0 0 1,0 0-3,0 0-5,0 0 9,6 0 1,12 12-1,-1 5 0,-3 6 1,5 14-1,-5 4 0,4 16 0,1 5 1,5 8-1,-1-1 1,6-6-3,-1-8 3,-6-7-3,2-9 4,-2-7-4,-3-8 3,0-4-2,0-6 2,-5-6 7,-1 0-5,-4-7 0,-9-1-1,0 0-2,0 0 0,0 0-2,0 0-1,0 3-18,0 1-36,-14-1-134</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31:00.222"/>
    </inkml:context>
    <inkml:brush xml:id="br0">
      <inkml:brushProperty name="width" value="0.06667" units="cm"/>
      <inkml:brushProperty name="height" value="0.06667" units="cm"/>
      <inkml:brushProperty name="fitToCurve" value="1"/>
    </inkml:brush>
  </inkml:definitions>
  <inkml:trace contextRef="#ctx0" brushRef="#br0">705 1425 673,'0'0'23,"0"0"-15,0 0 77,0 0-11,0 0-8,0 0-35,-33-42-5,33 26 10,0 0 9,5 0-24,17-2-19,3 0 15,10 6-8,-2 5 4,3 6-8,-2 1-5,-7 6 1,-7 24 0,-10 12-1,-7 7 3,-3 5-3,0-2 1,-10 2 2,-12-7 0,-5-4-2,-1-12-2,-1-5 3,2-12 0,4-7-1,4-7 2,5 0 0,4-15-3,5-10 0,5-6 0,0-1 0,5 6 3,16 1-2,9 3-2,-2 6 2,5 11-1,-1 5 1,-4 0-1,-4 1-5,-2 22 5,-8 3-5,-1-1-4,1-2-17,2-6-50,1-8-2,7-7-25,3-2-42,-3-7-100</inkml:trace>
  <inkml:trace contextRef="#ctx0" brushRef="#br0" timeOffset="361.9416">1216 1263 783,'0'0'21,"0"0"-19,0 0 26,0 0-17,0 0-9,0 0-2,-7 43 1,3-22-1,0 2 0,4-8 0,0-5 2,0-2-5,0-8 3,0 0 0,0 0 9,13 0 9,8-4 17,4-6-18,0 2-3,1 0-8,-3 6 7,-4 2-13,-5 0 1,-4 14-2,-2 8 2,-8 4-1,0 0 6,-8 0-1,-21-1 1,1-6-5,1-5 6,0-10-7,4-4-2,0 0-22,4-15-42,1-11-88,-6-14-172</inkml:trace>
  <inkml:trace contextRef="#ctx0" brushRef="#br0" timeOffset="734.8434">1216 1263 692,'0'-142'58,"41"131"-54,5 3 2,4 1 18,-7 7 2,-7 0-24,-12 0-2,-11 0 0,-9 2 0,-4 11 0,0 5 1,0 3 11,0 7 6,-3 3-11,-6 0 29,2 5-4,4-6-22,3 0 8,0-4-8,0-4-9,14-4 11,10-5-4,5-4-2,5-9-2,7 0-1,-1-5 4,-1-21-2,-9-5-4,-7-6 2,-11-4-1,-12-4 2,0-1 23,0 7-18,-22 9 10,-6 16-5,-4 14-8,-4 0-6,-1 12-9,4 19-40,5 3-49,9-7-259</inkml:trace>
  <inkml:trace contextRef="#ctx0" brushRef="#br0" timeOffset="447.333">1216 1263 692</inkml:trace>
  <inkml:trace contextRef="#ctx0" brushRef="#br0" timeOffset="3114.5227">2128 810 84,'0'0'314,"0"0"-165,0 0-72,0 0-26,0 0 38,0 0-7,38-73-23,-38 69-32,-5 0-16,-9 0 0,-4 0-9,-1 4 2,-1 0 2,-6 0-4,3 14 0,-1 10-1,5 2 1,6 6-1,9 1 3,4 5-2,0-4-2,8-4 3,10-8-3,1-9 1,5-9 1,0-4 3,1 0-1,-1-8 4,-8-15-8,-4-6 3,-7-1 6,-5-5-6,0 2 14,0-2-13,0 3 5,0 5-3,0 6 4,-3 8-5,1 7 8,2 3 9,0 2-12,0 1-8,0 0-2,0 0-3,0 0 1,0 1-2,13 21 4,6 6 5,1 11-3,6 5 2,-3 8 0,3 6 0,4-2 3,-2-1-6,-4-7-1,-5 1 2,-10-5-2,-5-6 1,-4-6 0,0-2 5,0-6-5,-15-7 0,-5 1 0,1-7 4,-5-3-3,-4-3-1,-4-5 1,-6 0 3,-3 0-3,3-9 0,6-13 3,9-10 1,13-10 8,10-14-1,15-13-6,37-8-6,20 1-1,4 12-1,6 12-8,-3 22-42,-14 13-92,-27 8-635</inkml:trace>
  <inkml:trace contextRef="#ctx0" brushRef="#br0" timeOffset="-5865.3657">-330 2045 475,'0'0'0,"0"0"-42,0 0 1,0 0-150,-139-4 139,103 8 32,2 7-102</inkml:trace>
  <inkml:trace contextRef="#ctx0" brushRef="#br0" timeOffset="7365.8957">-447 1834 258,'0'0'139,"0"0"71,0 0-162,0 0-15,0 0 66,0 0-41,0 0-23,0-6-12,0 6-1,0 0-6,0 0 12,0 0-4,0 0 22,0 0-10,0 0-10,0-1 1,0-3-17,0 4 2,0 0-4,0 0 0,0 0-8,0 0 0,16 12 0,6 13 12,2 5-8,-5-1-1,-5 5-2,-5 2-1,-9 2-1,0 1-27,-1-12-100,-28-11-304</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34:44.77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17948 15446 328,'0'0'8,"0"0"-2,0 0 110,0 0 32,0 0-88,0 0 26,-79-2-9,79 2-7,0 0-32,5 0-23,22 0 29,15 0 31,14 0-29,8-8-11,-4 0-29,-9-1-6,-15 0 0,-20 8-2,-8-2 1,-8 3 1,0 0 0,0 3 0,0 27 3,-3 17-3,-11 9 8,4 0-8,5 0 0,4-9-54,-4-14-131,-9-16-742</inkml:trace>
  <inkml:trace contextRef="#ctx0" brushRef="#br0" timeOffset="6068.9156">18419 15155 492,'0'0'68,"0"0"-47,0 0 20,0 0 12,0 0-44,0 0 14,0 0 7,-41 0-20,28 0 77,7 0-64,-4-1 26,2-2-8,4 1-11,4 1-1,0-4 25,0 2-28,0-4-9,0-7-4,23-2-13,12 2 1,5-2-2,10 6 2,6 5-2,-3-1 2,-10 6-3,-16 0 4,-21 0-4,-6 11-6,-17 18 5,-21 4 3,-8 1 0,3-1 1,7-1-1,11-9 0,11-6 0,2-7 0,11-3-2,1-7 1,0 0-1,0 0 2,1 0 3,15 0-1,3-1 2,5-5-1,3 0-1,1 4-2,5 2 0,-1 0 0,1 0 0,-4 14 0,-2 6 1,-12 4 0,-7 2-1,-8 0-7,0-2 7,-22-3 3,-13 2 5,-9-7 0,-2 0 4,-1-5 6,4 0-1,7-6-9,9-1 3,13-2-11,7-2 1,7 0-1,0 0-17,5-3-59,33-30-115,14-17-260</inkml:trace>
  <inkml:trace contextRef="#ctx0" brushRef="#br0" timeOffset="7192.4736">18958 14958 548,'0'0'40,"0"0"-31,0 0 47,0 0-31,0 0 13,0 0-21,-65 45 42,65-45 3,0 0-9,0 0-21,0 0-7,0 0-9,0 0 7,0 0 5,10 0-7,23-8-17,16-8-4,3-5-4,-3 7-17,-14-1-88,-16 0-239</inkml:trace>
  <inkml:trace contextRef="#ctx0" brushRef="#br0" timeOffset="6449.9945">18999 14880 844,'0'0'19,"0"0"-19,0 0 0,0 0 1,0 0 21,0 0-9,36 60 9,-10-57-2,-1-3-2,-5 0 13,-5-10-24,-3-6 20,-7-4 7,-3 1-8,-2 3-8,0 4 19,0 5-10,0 7-3,0-2-8,0 2-16,0 11 0,0 23-4,-2 20 4,2 6 0,0 5 1,0 6 1,0-2-2,0-1 0,0-4-3,0-10 3,-3-12 0,1-10-44,2-18-38,0-9-35,0-5-140,-8-19-438</inkml:trace>
  <inkml:trace contextRef="#ctx0" brushRef="#br0" timeOffset="6623.1189">19078 15185 734,'0'0'140,"0"0"-108,0 0 19,0 0 4,0 0-28,125-49-15,-68 38-12,-7 0-1,-12-1-19,-11-2-47,-5-5-92,-8-3-98</inkml:trace>
  <inkml:trace contextRef="#ctx0" brushRef="#br0" timeOffset="79801.3617">22240 14829 560,'0'0'113,"0"0"-107,0 0 27,0 0 23,0 0 29,0 0-45,0 0-16,-3-16-5,3 16 2,0 0-11,0 0-8,-5 0-1,-1 0 2,-11 0 1,-7 0-4,-3 9-6,-6 6 6,1-2 0,7 4 1,6-3-2,3 4 2,10-3-2,1 3-1,2-2 2,3-1 1,0-1-1,0-2-1,0 4 1,0 0 0,0 0 1,14-1-1,7-2-1,3-1 1,1 0 0,0-3-11,-4 0-7,-4-7-21,-6-2 13,0 0 24,-4 0 2,0 0 18,3-11-1,-4-6-10,7-1 6,-4-1-11,1 0 0,3 1 5,-4 3 4,0 0-10,1 4 5,-4-2 18,-1 4-20,0-2 0,-2 3 10,-1 0-14,1-2 0,-3 2 3,0-3-1,0 3 2,0-1-4,0 0 0,0 2 0,0 4 0,-5-3 1,0 1-1,-3 0 0,-3-6 0,-11 3-1,-11 1-5,-18-4-17,-23 3-42,-19-5-139</inkml:trace>
  <inkml:trace contextRef="#ctx0" brushRef="#br0" timeOffset="82825.4654">21833 14862 664,'0'0'10,"0"0"-6,0 0 4,0 0 48,0 0-7,0 0-29,0 5 16,0-1-1,0 1-5,4 4-11,1-1-8,3 6 15,-2 6-4,7 2 4,-4 6-7,3-2-12,0 0-6,-4-3 0,-6-3-1,-2-3-7,0-4-80,0-8-133</inkml:trace>
  <inkml:trace contextRef="#ctx0" brushRef="#br0" timeOffset="83701.8742">22242 14878 514,'0'0'85,"0"0"-59,0 0 66,0 0 22,0 0-57,0 0-33,8-65 5,-16 56 0,-3 2-10,-3 1-5,-5 2-4,-8 4-1,-6 0-5,-4 0-1,4 0-3,6 10 0,5 8 3,8 0-6,8-1 0,2 3 2,4-5-2,0 2 3,24-2-8,11-3 6,3 2-2,5-4-8,-2 3 3,-3-2 6,-7 1 2,-7 2 1,-7-1-1,-7-3-1,-6-1 0,-4-2-1,0-2-4,-7-1 5,-14-4-1,0 0-2,2 0 5,10 0 1,4-4 1,5-10 5,0-10 2,33-8-4,16-5-1,12-1 0,3 2-2,1 6-2,-5 5 0,-11 5 0,-12 3 0,-15 7-3,-16 1 3,-6 2 7,0 3 4,0 0 1,-6 4-12,-9 0-2,-7 0 2,-6 0-1,4 8 1,-4 10 0,7 7-1,7 1 1,8 7 0,6-5 0,0 0 0,0-7 0,14-5 0,6-10 0,7-6 0,2 0 5,-4-9 4,-4-21 13,-12-13 9,-9-13 0,-9-3 2,-61 0-33,-45 3-73,-53 5-178</inkml:trace>
  <inkml:trace contextRef="#ctx0" brushRef="#br0" timeOffset="-15236.6577">11412 16299 745,'0'0'41,"0"0"53,0 0-7,0 0 2,0 0-41,0 0 12,0 0-29,14-90 17,-14 90-25,0 0-8,0 0-15,-14 21-3,-15 23 3,-7 11 1,0 5 1,10 1 0,9-2-2,11-6-2,6-9 2,0-11 0,0-10-3,16-9-2,12-14 5,13 0 0,8-5 0,3-22-5,-1-8 1,-4-5 3,-9-2 1,-6 3 0,-10 1 1,-11 11 0,-3 10 6,-8 7-1,0 10 0,0 0-1,0 0-5,0 16-11,0 16 7,-3 12 4,3 0 1,0-5-1,22-8-9,14-9-2,10-11 1,3-11 5,5 0 4,-8-19 1,-13-16 3,-10-14 10,-13-16 15,-10-7-7,0-1 8,-5 9-25,-14 18-4,2 20-1,3 19-22,4 7-26,5 25-81,5 13-107,0 3-121</inkml:trace>
  <inkml:trace contextRef="#ctx0" brushRef="#br0" timeOffset="-14930.7603">12343 16363 211,'0'0'718,"0"0"-710,0 0 47,0 0 31,-139-64-49,106 70-14,-2 28-18,9 12 0,9 5-1,12 5 4,5-5-8,2-7-2,28-7 0,8-15 4,8-11-2,-4-11 3,1 0-3,-11-22 4,-10-12 11,-8-10 8,-12-7 9,-2-4-24,0 11-8,0 11 0,0 19-41,0 14-30,8 0-141,6 14-104</inkml:trace>
  <inkml:trace contextRef="#ctx0" brushRef="#br0" timeOffset="-14614.2812">12547 16595 644,'0'0'73,"0"0"63,0 0-62,0 0-7,0 0 9,0 0-30,107 14-36,-69-33 0,0-9-9,-3-4-1,-12-10 2,-8 0 3,-12-5 6,-3 3 28,0 7-13,-25 9 13,-4 13-20,-2 8-11,0 7-3,0 0-4,-1 24-1,7 13-1,4 8 0,10 7-3,8 2 4,3-2 0,8-5 0,19-12-1,3-10-2,6-10-46,7-12-24,8-3-95,2-11-185</inkml:trace>
  <inkml:trace contextRef="#ctx0" brushRef="#br0" timeOffset="-14402.1228">13045 16193 872,'0'0'87,"0"0"-6,0 0 41,0 0-77,0 0-35,0 0-7,0 41 4,0 18 44,-2 11-18,-6-4-19,-1-3-7,4-15-7,3-11-4,2-13 1,0-9-52,0-7-22,24-8-62,15-3-35,12-27-269</inkml:trace>
  <inkml:trace contextRef="#ctx0" brushRef="#br0" timeOffset="-14221.9087">13331 16261 695,'0'0'267,"0"0"-260,0 0 74,0 0-11,-124-23-23,85 59-23,4 9-13,11 6 3,18 5-3,6 2-7,0-3 5,24-7-7,9-7-4,10-12 0,12-14-51,5-8-63,5-7-120</inkml:trace>
  <inkml:trace contextRef="#ctx0" brushRef="#br0" timeOffset="-13902.5949">13601 16488 853,'0'0'46,"0"0"-16,0 0 51,0 0-11,0 0-35,123 26-35,-61-26-28,-5 0-338</inkml:trace>
  <inkml:trace contextRef="#ctx0" brushRef="#br0" timeOffset="-14034.698">13772 16299 729,'0'0'183,"0"0"-177,0 0 67,0 0 27,0 0-45,0 0-34,-15-24-19,36 24 3,9 6-5,-5 6-1,-6 4-84,-8-6-103,-11 1-488</inkml:trace>
  <inkml:trace contextRef="#ctx0" brushRef="#br0" timeOffset="-12769.7266">14455 16045 821,'0'0'92,"0"0"-87,0 0 84,0 0 11,0 0-15,0 0-60,-31-81-25,29 119-9,-3 15 9,1 14 6,-1 2-5,0 0-1,0-9 0,1-9 0,-4-14-1,3-14 1,0-15 1,5-8-1,0 0 6,0-8 13,0-27 0,14-11-18,5-7-1,4-3 1,3 1-1,0 4 0,4 8 1,-5 9 0,-3 10-1,-4 14 0,-3 10 0,3 0-3,-2 12-5,4 24 2,-1 12 4,-5 8 2,-3 3-4,2 0 4,-8-8 0,-5-13 0,0-13-2,0-13 2,0-10-1,0-2 2,0-10 6,-5-26-5,2-9-2,3-9-3,0-3 1,12 1 1,7 0 1,8 10-1,2 13 1,-2 16-1,1 14-1,-1 3-1,-3 11 0,-9 19 2,-2 12 1,-5 4-1,-8 6 1,0-4-1,0 0-2,0-4 0,0-8-5,0-8-49,14-9-60,24-10-4,14-9-152</inkml:trace>
  <inkml:trace contextRef="#ctx0" brushRef="#br0" timeOffset="-12258.2813">15710 16204 873,'0'0'56,"0"0"-55,2-115 23,-7 85 48,-14 7-22,-3 6-27,-7 11 8,-7 6-28,-7 0-3,-2 25 5,-1 5-5,8 7 0,9 3-3,10 1 3,11 1-1,8-6 1,0-3-2,15-10-3,21-7 1,15-7 2,6-9 0,7 0 2,-5-9-1,-17-11 1,-10-3 0,-16-3 2,-8-3 5,-8 8 12,0 2-7,0 7 23,0 5-13,0 6-9,0 1-6,0 0-7,0 8-11,0 26 6,-5 13 0,-4 13 8,-1 10-3,-4 6 0,-4 0 0,-8-6 0,-3-1 0,-4-12 0,0-6 0,3-16 0,6-6 0,8-15 0,2-6-2,-2-8-3,0 0 4,-6-16-17,-6-5-40,1-2-3,-1 2-24,5 5-52,9 6-396</inkml:trace>
  <inkml:trace contextRef="#ctx0" brushRef="#br0" timeOffset="-10572.3527">16899 16153 905,'0'0'31,"0"0"-30,0 0 65,0 0 22,4 127-32,-4-76-23,-6 1-29,-5-8-2,1-4-2,4-13-4,3-13-47,1-14-67,2 0-14,0-18-189</inkml:trace>
  <inkml:trace contextRef="#ctx0" brushRef="#br0" timeOffset="-9604.2135">17803 16420 487,'0'0'228,"0"0"-225,19-148 107,-19 104-31,0 7-44,0 10 0,-10 11 21,-9 10-9,-3 6-46,-2 0 5,-7 3-4,2 21 4,2 9 6,7 11-4,2 4 2,9 3-4,7-2 0,2-5-3,0-10-3,11-9 2,23-10 1,10-7-2,8-8 4,0 0-4,-3-16-2,-8-12-6,-12-9 2,-9-6 5,-10-4-1,-7-2 2,-3 0 10,0 10 0,-27 5 6,-3 13-9,-6 9-3,-1 11-2,6 1 1,5 9 0,7 21-4,8 8 0,11 8 0,0-1 4,7 0-4,18-2 1,3-9-3,9-4-17,-1-16-72,2-12-174</inkml:trace>
  <inkml:trace contextRef="#ctx0" brushRef="#br0" timeOffset="-10021.3556">17167 16284 739,'0'0'373,"0"0"-369,0 0 24,0 0-12,0 0-15,0 0-1,19 92 5,-16-48-3,-3-8-2,0-6 3,0-12-3,0-7-2,-8-6 2,7-5 3,-2 0 0,3 0 5,0-12-2,0-18-1,0-10-5,12-8 0,14 0 4,2 3-4,2 8-4,0 11 4,-3 13 3,0 9-1,-7 4-2,3 4 0,-6 22-1,-8 8-1,-7 12-1,-2 2 1,0-1 3,-21 0-1,-4-5 0,1-8-4,9-4-1,7-8-51,8-10-45,0-3-9,22-4-35,24-5-161</inkml:trace>
  <inkml:trace contextRef="#ctx0" brushRef="#br0" timeOffset="-9439.0728">18330 16364 1079,'0'0'4,"0"0"3,0 0-7,0 0-21,0 0-137,0 0-259</inkml:trace>
  <inkml:trace contextRef="#ctx0" brushRef="#br0" timeOffset="-345.9192">17882 15817 271,'0'0'72,"0"0"-27,0 0 114,0 0-64,0 0-49,0 0 43,0 0-15,0 3-48,0 1-24,0 0-1,0 1-1,0 2 2,0-3 13,0-2 0,0-1 3,-8 2 6,1 0-4,-1-2 2,-1-1 9,4 0-7,4 0-8,1 0-4,0 0 7,0 0 18,0-22-8,25-12-28,16-10 2,13-6 0,4 0 1,1 9-3,-13 13 0,-21 15-1,-16 10-3,-9 3-45,0 0-65,-6 0-100,-16 10-430</inkml:trace>
  <inkml:trace contextRef="#ctx0" brushRef="#br0" timeOffset="50524.1173">16170 16937 114,'0'0'252,"0"0"-176,0 0 77,0 0-85,0 0-4,0 0 7,0 0-25,66-29-19,-66 29-15,0 0 1,-4 0-13,-12 0-12,-6 0 8,0 0 4,1 0 0,2 0 1,3 0 15,2 0 6,3 0 7,1 0 3,6 0 16,4 0-17,0 0-1,0 0 0,4 0-17,39 0-2,27 0-10,26-5 0,8 2-1,2 3-9,-12 0-21,-20 11-123,-25 3-207</inkml:trace>
  <inkml:trace contextRef="#ctx0" brushRef="#br0" timeOffset="50744.0289">16086 17026 332,'0'0'78,"0"0"-61,0 0 121,0 0-69,0 0 3,0 0 24,51 14-15,-2-14-29,6-7-34,4 0-18,-12 0-1,-6 2-36,-12 3-132,-10 2-22,-7 0-364</inkml:trace>
  <inkml:trace contextRef="#ctx0" brushRef="#br0" timeOffset="-10762.2128">16429 16186 593,'0'0'6,"0"0"31,0 0 91,0 0-22,0 0-44,0 0-8,0 0-6,74-73-4,-74 73-5,0-4-6,0 3-12,0-5 5,-28 5-21,-16-3-5,-16 4 0,-10 0-3,9 0 3,10 16 1,19-7-1,18 4-1,13 0-1,1 0 2,1 0-2,32-2 2,13-5-2,13-2 2,5 1 1,-2 0-1,-5 6 0,-8-2 0,-6 4 0,-15 9 1,-6 4-1,-14 11-2,-8 8-1,0 4-1,-30 3 4,-8-1-1,-5-9 0,-6-7 1,0-14 0,0-9 1,7-11 0,5-1 2,11-1 1,11-21-4,15-12-1,0-8-36,30-10-88,18-6-54,12-3-251</inkml:trace>
  <inkml:trace contextRef="#ctx0" brushRef="#br0" timeOffset="-10437.106">16897 15931 953,'0'0'48,"0"0"-47,0 0 2,0 0-2,0 0-2,0 0-8,-82 107-76,82-70-297</inkml:trace>
  <inkml:trace contextRef="#ctx0" brushRef="#br0" timeOffset="-8733.7013">19059 16290 651,'0'0'13,"0"0"-7,0 0 92,0 0-18,-46-112-8,29 95-29,-2 0-10,-11 1 15,-7 8-25,-7 3-6,0 5-2,-5 0 2,3 3-8,7 21 6,4 3-15,14 9 0,7 6-2,11 1-1,3 3 2,3-6 1,26-4 0,8-9 1,9-10-2,6-9 1,2-8-2,-3 0-11,-4-8-4,-10-24 3,-7-9 2,-5-7 0,-9-7 12,-4-4 1,-2-2 3,-1-7 6,-2 0-1,0 6 14,-2 17 5,-5 18 2,3 16-13,-3 11-4,0 0-13,0 26-7,0 19 5,-3 13 2,-2 6-2,4 3 2,1-1-2,0 1 2,0-9 0,0-6-2,0-12-34,0-12-70,6-14-181</inkml:trace>
  <inkml:trace contextRef="#ctx0" brushRef="#br0" timeOffset="-7728.4455">20048 16220 1106,'0'0'129,"0"0"-128,0 0 1,0 0-2,0 0-9,0 0-75,-61 0-109,61 0-427</inkml:trace>
  <inkml:trace contextRef="#ctx0" brushRef="#br0" timeOffset="-8420.9574">19310 16127 929,'0'0'23,"0"0"-1,0 0 85,0 0-85,0 0-11,0 0-11,116-19 1,-83 55 0,3 11 4,-4 8-9,-8 0 4,-6-3 0,-13-13-1,-5-14-2,0-15-5,0-10 8,-3 0 1,-6-10 13,7-25 2,2-10 18,0-8-1,11-1-10,21 0-21,4 5-4,0 5-25,-10 11-82,-12 17-267</inkml:trace>
  <inkml:trace contextRef="#ctx0" brushRef="#br0" timeOffset="-7323.698">20758 15961 142,'0'0'481,"0"0"-472,0 0 15,0 0 113,0 0-48,0 0-56,-131-89-19,94 89 9,0 26-7,-5 11 6,0 6 20,9 4-20,6 4-11,12 0-4,11-2 1,4-1-3,0-5-2,19-9-3,17-11-13,8-5-38,15-15-70,7-3-196</inkml:trace>
  <inkml:trace contextRef="#ctx0" brushRef="#br0" timeOffset="-6982.0376">20993 16059 729,'0'0'101,"0"0"-14,0 0-34,0 0 22,0 0-40,0 0-21,-19-25-13,-9 46 10,-4 3 8,6 5-12,10 1 0,3 1-2,8 2-5,5-1 5,0-2 0,10-4-5,18-6 3,7-10 1,5-10-2,4 0 1,-6-6 6,-2-27 3,-7-7 39,-10-10-21,-12-3 3,-7-2 15,0 10-25,-20 13-18,-9 16-5,-1 16-3,-4 0-20,0 27-24,17 9-45,17 3-66,0-4-113</inkml:trace>
  <inkml:trace contextRef="#ctx0" brushRef="#br0" timeOffset="-6583.2876">21572 15973 875,'0'0'14,"0"0"8,-125-23 13,86 23-15,5 7-5,11 18-15,4 1 9,6-2 8,7-3 10,6-6-23,0-1-2,0-8 2,0 0 3,0-3-5,19 2 15,9 2-11,8 2-3,-2-4 0,-6 7-3,-1-2 0,-3 5-1,-5-1 1,-5 5-6,-6 5 13,-8 0-13,0 2 12,-8 0-5,-25-7 0,-15-8-1,-12-7 3,-9-4-2,-4 0 12,8-4-10,13-7-1,19 0-2,19 4 0,14 6-18,15-2-104,44-3-495</inkml:trace>
  <inkml:trace contextRef="#ctx0" brushRef="#br0" timeOffset="-6133.2352">22092 15980 936,'0'0'3,"0"0"-1,-168-11-2,113 20 5,9 21 3,8 7-2,7 3 2,7 2 10,5 0 2,6 5-18,5-2 10,8 1-12,0-4 1,7-8 5,23-5-5,11-14 2,16-4 5,11-11 8,-2 0-9,-7-30-3,-14-8 3,-11-16 5,-12-4 9,-11-9-14,-6-4 1,-5 1-4,0 7-2,0 14-2,-10 20 5,-14 11-1,-14 14-4,-15 4 0,-4 0 0,-2 19 0,17 10 9,15 8-5,13-1-1,14 6 3,0-7 16,17 0-15,29-6-3,19-2-1,18-1-3,7-8-36,-7-18-368</inkml:trace>
  <inkml:trace contextRef="#ctx0" brushRef="#br0" timeOffset="11355.7472">21536 15280 623,'0'0'35,"0"0"-34,0 0 98,0 0-43,0 0-56,0 0 0,162-53 3,-92 50-2,3 3 14,-2 0 6,-7 3-2,-8 18 16,-15 7-24,-16 6 3,-15 6-9,-10 3-2,-11 8-1,-27 0 0,-16 1-2,-3-7-26,-8-12-82,-4-8-675</inkml:trace>
  <inkml:trace contextRef="#ctx0" brushRef="#br0" timeOffset="11027.1848">21907 15739 407,'0'0'108,"0"0"-104,0 0 11,0 0 43,0 0-39,0 0 11,0 0-6,-82-30 45,77 8 7,5-8-14,0-8-37,0-9-7,17-8-3,15 3-4,6 0-11,5 11 4,-4 15 4,-9 12-4,-11 10-4,-11 4-5,-8 4-37,0 19-48,-27-2-119</inkml:trace>
  <inkml:trace contextRef="#ctx0" brushRef="#br0" timeOffset="102495.4659">23326 16017 237,'0'0'139,"0"0"-54,0 0-14,0 0 5,0 0-20,0 0-26,-136-19 17,114 15 18,8 4-24,6 0 0,6 0-13,2 0-19,0 0-8,0 0 9,26 0-7,23 0 7,20 5-6,10 4 3,0 0-7,-4 1-1,-15 1-22,-15 1-138,-21-4-384</inkml:trace>
  <inkml:trace contextRef="#ctx0" brushRef="#br0" timeOffset="102706.8424">23517 16274 677,'0'0'103,"139"0"-98,-64 0 38,-7 0-25,-11 0-18,-16 0-208</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6:04:18.802"/>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2337-26 592,'0'0'16,"0"0"63,0 0 14,0 0-7,0 0-17,0 0-23,12-45-1,-12 45-38,0 5 2,0 38-5,0 16-4,-7 16 27,-11 4-4,-3-9 1,3-6 0,1-10-18,4-5 5,-2-12-11,3-5 4,3-13-3,1-3-1,8-3-51,0-7-54,5-6-93,32 0-70</inkml:trace>
  <inkml:trace contextRef="#ctx0" brushRef="#br0" timeOffset="351.4998">2801-26 744,'0'0'39,"0"0"43,0 0 3,0 0-72,0 0-8,0 0 10,-133 144 5,88-89-4,8-1 11,10-5-22,8-6 5,13-7-6,6-9-1,0-5 4,22-9-2,18-6 3,12-7 8,4 0-9,1-2 21,-7-21-4,-6-9-3,-7-8 9,-9-8 13,-7-11-10,-13-1-12,-8 3-19,0 10 5,-34 15-7,-14 17-26,-13 15 9,-11 0-67,11 26-13,16 7-54,31-2-155</inkml:trace>
  <inkml:trace contextRef="#ctx0" brushRef="#br0" timeOffset="-2108.6114">162 218 403,'0'0'6,"0"0"30,0 0 46,0 0-13,0 0-16,0 0-14,0-111-8,0 95 14,0 3 1,2 2-3,1 4 5,-3 3 0,0 4-14,0 0-25,0 0-9,0 35-2,-8 17-2,-17 20 4,1 0 5,2-4-1,2-9-4,5-5 0,1-10 2,-1-15-1,5-7 3,5-12-4,0-5 7,5-5-4,0 0 10,0 0 16,0 0 2,0-14 23,0-14-29,0-8-20,0-8 1,0-6-4,0-2-2,12-7 0,13-3-3,7 6 0,0 2-1,10 10 4,-10 13-4,5 6 7,-5 11-5,-4 5 2,-2 9-6,-3 0 3,-1 0-4,2 24 3,-1 15-1,2 8 8,-4 11-6,-8 1 3,-11-2 0,-2-4-5,0-8 5,-2-8 0,-13-5 0,-4-7 2,4-10-2,5-3 0,0-7 2,7-4-10,1-1 1,2 0-12,0 0 1,0-6-4,0-21-79,10-12-46,17-6 35,7-1-18,4-1-91,3 0 93,-1 7 52,-1 1 76,-1 8 58,1 4 56,-7 7-12,0 4 13,-10 5-21,-4 7-26,-8 3-15,-1 1 2,-8 0-6,4 0-14,0 0-26,4 10 22,1 8-5,-3 2-14,-2 6 8,0-3-18,-5-1 11,0-6-3,0-2-9,0-6 12,0-6-10,0 0 4,0-2 8,0 0-5,0 0 14,0 0-7,0 3 0,0-3 7,0 0-20,0 0-1,0 0 0,0 6-1,0 6-2,0 8 0,0 7 3,0 7-2,-7-2-1,-3 4 1,-4-3-6,-1-1 12,2-10-7,3-7 0,3-2 6,2-9-6,2-2 0,1-2-2,2 3 2,-5-1-64,2 2-43,-2-4-60,3 0-138</inkml:trace>
  <inkml:trace contextRef="#ctx0" brushRef="#br0" timeOffset="-1710.5297">1071 315 452,'0'0'77,"0"0"-66,0 0 36,0 0 33,0 0-46,0 0-19,0 54 47,0-24-10,0 2 12,0 5-4,-6-2-22,-13 1-10,8-2-6,-6-2 15,5-2-3,7-5-33,0-4 14,1-1-8,-1-3-3,4-7-4,-4 2 0,1-4-79,4-8-79,0 0-182</inkml:trace>
  <inkml:trace contextRef="#ctx0" brushRef="#br0" timeOffset="-939.2969">1401 378 570,'0'0'17,"0"0"-8,0 0 77,0 0 17,148 26-69,-84-21-1,0-4 11,-6 2-18,-9-3 4,-17 0-5,-12 0-6,-11 0 14,-9 0-28,0 0 15,0 0-5,0 0-13,0 0-2,0 0-44,0 1-132,0-1-117</inkml:trace>
  <inkml:trace contextRef="#ctx0" brushRef="#br0" timeOffset="-1223.7128">1508 165 470,'0'0'35,"0"0"-34,0 0 65,0 0 6,0 0-5,0 0-30,-20 21-5,20-21 15,0 1 9,12-1-27,23 3 5,23-3 7,5 0-6,-4 0-10,-17 0-24,-15 0 7,-15 0-7,-4 0 6,-6 0-4,-2 0-3,0 0-24,0 0-68,-22 0-144,-11 0-76</inkml:trace>
  <inkml:trace contextRef="#ctx0" brushRef="#br0" timeOffset="695.2299">3245-86 776,'0'0'18,"0"0"9,0 0 72,0 0-26,0 0-73,0 0-2,-128 82 2,64-22 6,15 6-2,14-5 10,12 0-10,16-13 7,7 0-9,0-14-1,15-9 10,20-7-5,14-8 15,5-10 17,1 0-13,2-18 19,-10-17-1,-3-8-4,-10-12 5,-14-9-28,-17-6 4,-3 1-20,-3 11-4,-21 17 0,-6 21-38,-5 20-81,-4 0 9,9 20-111,15-1-308</inkml:trace>
  <inkml:trace contextRef="#ctx0" brushRef="#br0" timeOffset="952.8038">3737-323 931,'0'0'28,"0"0"-20,0 0 9,0 0-17,-67 123 26,22-32 33,4 4-31,8 6-3,4-10 15,9-9-35,5-15 1,1-12-3,4-15 2,3-11-10,7-11-42,0-7-74,0-11-127,27-7-299</inkml:trace>
  <inkml:trace contextRef="#ctx0" brushRef="#br0" timeOffset="1731.097">3910-35 865,'0'0'105,"0"0"-105,0 0 3,0 0 1,-178 125 35,134-77-27,9 4-1,17-4-11,9-7 5,9-5 1,0-4-6,32-5 0,5-9 10,10-1-10,4-7 11,2-1-11,-2-3-2,-7-3-1,-9-3-11,-2 0-10,-4-3 15,-2-14-1,8-10-16,2-5-3,4-6-8,2-5 11,1-7 10,3-4 1,-5 3 1,-7 0 14,-9 9 0,-13 6 1,-11 8 15,-2 9 48,0 2 4,-22 6-48,-17 7-1,-10 4-18,-4 5 10,-1 27 10,8 10-4,11 1-6,10 4-11,8-4 0,17-1-2,0-6 7,24-7-5,14-7 2,6-12 7,6-10-1,4 0-6,-5-9 0,-2-23 11,-5-6-8,-10-6 6,0-2-5,-12 1-6,-8 9 14,-7 9-1,-2 13 2,-3 9 33,0 5-28,0 0-20,-8 24-8,-22 29-13,-4 23 19,4 14 2,8 9 0,12 9 0,1 2 2,6 1-2,1-6 0,-8-13 3,-3-12-6,-12-16 3,-6-15 0,-9-13 2,-7-16-1,-7-15-2,-1-5 5,-4 0-4,5-18 29,12-14-23,10-6 15,20-9 10,12-13-22,7-9 9,45-8-12,22-10 1,22-3-14,22 5-31,14 10-59,8 16-48,1 10-165</inkml:trace>
  <inkml:trace contextRef="#ctx0" brushRef="#br0" timeOffset="1867.9745">5394 304 1215,'0'0'25,"0"0"14,0 0-1,0 0-8,0 0-28,0 0-2,17 31-178,-52-31-153</inkml:trace>
  <inkml:trace contextRef="#ctx0" brushRef="#br0" timeOffset="4259.2029">184 1632 797,'0'0'28,"0"0"9,0 0 65,0 0-40,0 0-21,0 0-4,-7-94-37,-1 99-3,-7 32 2,-10 18 2,-6 10 0,-4 5 2,1-4 4,4-8-4,2-9-2,4-17 0,9-9 3,10-11-3,3-9-1,2-3 12,0 0-8,0-6 65,0-34-5,7-11-62,6-16 4,-1-8-4,10-11-2,5 1 0,3 3 10,4 13-11,-1 13 1,-4 22 0,-9 13-1,-8 17 1,-2 4-8,5 13-5,4 33-1,1 17 14,-5 16-3,-5 0 2,-7-1 1,-3-10 0,0-9 1,0-16-4,0-20 3,0-11 0,0-8-2,0-4 4,0 0 7,0-10 0,0-22-5,0-12-4,7-7 4,10-1-4,3 0 0,5 6 1,9 6 3,6 6-4,-5 7 0,1 9-4,-8 11 0,-4 7 3,-4 7-5,-5 29-4,-3 16 0,-9 14 6,-3 7 4,0 3-3,-23-8 11,-4-6-8,-2-7 0,-1-8-43,1-11-52,6-12-65,8-24-284</inkml:trace>
  <inkml:trace contextRef="#ctx0" brushRef="#br0" timeOffset="4610.9276">685 1759 864,'0'0'25,"0"0"-18,0 0-7,158-31 10,-99 31-7,-4 0 3,-14 0-6,-16 3 0,-8 18-5,-17 13 3,0 14 2,-19 3 0,-25 8 0,-1 4 9,-4-5-8,6-10 13,6 0 16,5-12-2,11-8-8,15-11-4,2-10-13,4-4 9,0-3-7,16 0 20,36-3 41,17-11-51,6-1-6,-1-2-9,-5 2-77,-5-8-110,-5-12-478</inkml:trace>
  <inkml:trace contextRef="#ctx0" brushRef="#br0" timeOffset="4979.5289">1643 1871 359,'0'0'397,"0"0"-364,0 0 76,193 0-38,-114-4-51,-10-2-20,-22-16-211</inkml:trace>
  <inkml:trace contextRef="#ctx0" brushRef="#br0" timeOffset="4843.4501">1702 1573 959,'0'0'10,"0"0"-5,0 0-2,0 0-2,173-14 3,-134 14-4,-16 0-18,-16 11-120,-7-4-159,-2 1-201</inkml:trace>
  <inkml:trace contextRef="#ctx0" brushRef="#br0" timeOffset="6063.1183">2344 1268 551,'0'0'360,"0"0"-335,0 0 24,0 0-30,0 0-15,-54 203 25,9-84-7,1-1-2,12-8-13,0-8-5,12-19 10,8-15-12,9-18-42,3-15-41,13-23-120,28-12-209</inkml:trace>
  <inkml:trace contextRef="#ctx0" brushRef="#br0" timeOffset="6377.1194">2781 1472 941,'0'0'49,"0"0"-42,0 0-7,0 0 5,0 0 10,-138 176 1,94-107 9,14-2-2,15-12-16,15-5 7,0-8-12,0-15-1,27-10 3,15-14 3,8-3-1,9-11 7,-3-25 1,-9-10 19,-17-10 0,-15-11 9,-13 0-16,-2 7-24,0 11 3,-12 17-5,-2 17-15,4 14-33,0 1-63,10 12-64,0 11-47,36-3-29</inkml:trace>
  <inkml:trace contextRef="#ctx0" brushRef="#br0" timeOffset="6661.3188">3372 1511 394,'0'0'551,"0"0"-530,0 0 52,0 0 10,0 0-36,0 0-45,-77 5-4,18 56 5,9 10-4,11 6 1,19-4 0,17-6 5,3-12-5,8-14 0,27-18 6,12-17-3,9-6 2,4-12 16,-1-30-6,-10-17 18,-10-6 15,-11-12-25,-13-2 3,-10-1-20,-5 7 0,0 13-6,-23 21-21,-7 28-60,-9 11-97,9 19-143</inkml:trace>
  <inkml:trace contextRef="#ctx0" brushRef="#br0" timeOffset="6910.0396">3897 1188 1120,'0'0'0,"0"0"0,0 0-11,-44 141 11,12-48 9,-1 1-2,7-5-2,13-9-3,8-8 5,5-17-12,0-17 5,5-17-63,25-16-15,17-5-69,14-20-92,11-24-315</inkml:trace>
  <inkml:trace contextRef="#ctx0" brushRef="#br0" timeOffset="7142.3364">4346 1454 688,'0'0'91,"0"0"8,0 0 10,0 0-78,0 0-27,-165 22 30,111 20-16,17 2 6,15-3 0,14 1-21,8-3 1,13-3-2,31-4 2,3-4 7,2-2-10,-5-7 0,-9-3 3,-10 0 0,-1-2-8,-4-1-20,-2-5-38,6-3 5,3-5-86,8 0-79</inkml:trace>
  <inkml:trace contextRef="#ctx0" brushRef="#br0" timeOffset="7659.6637">5001 1468 795,'0'0'59,"0"0"35,0 0 24,0 0-96,0 0-19,0 0 4,-166-4-7,119 29 16,8 2-9,9 2 1,11 6-15,9 5 7,10 1 0,0-6-2,25-4 8,14-10-9,6-15 3,4-6 0,-5 0-2,-4-23 4,-4-12 1,-6-5 3,-3-8-4,-7-2 13,-8-4 3,-4 7-11,-6 7 19,-2 16 12,0 12-14,0 8 21,0 4-41,0 8-4,-15 33-14,-11 25 14,-2 22-3,3 17 3,9 17 0,5 14-2,2 1 8,8-3-4,-3-14-2,-1-15 2,-5-19-5,-3-26 3,-2-21-4,-6-21 2,-2-17 4,-7-1 0,-1-10 21,-2-22 6,6-15-16,7-2-2,11-5-6,9-8-5,20-6 0,44-1-30,30-3-88,29-5-154</inkml:trace>
  <inkml:trace contextRef="#ctx0" brushRef="#br0" timeOffset="7788.271">6151 1752 1311,'0'0'0,"0"0"-15,0 0 0,0 0-40,0 0-125,-163 62-172</inkml:trace>
  <inkml:trace contextRef="#ctx0" brushRef="#br0" timeOffset="8655.0181">4129 3886 433,'-135'160'58,"135"-155"40,0 3 30,15 0-11,14 0-4,6 0-25,6-1-34,4-7-32,2 0-7,-2 0-15,-6 0-12,-12-6-84,-8-19-180</inkml:trace>
  <inkml:trace contextRef="#ctx0" brushRef="#br0" timeOffset="8500.0736">4129 3886 775,'0'0'39,"0"0"30,0 0 50,0 0-52,0 0-17,0 0-22,122-22 13,-91 20-21,-8 2-18,-8 0 9,-5 0-11,-4 0-7,-1 0-23,-5 5-69,0 10-43,-16-1-139,-27 0-238</inkml:trace>
  <inkml:trace contextRef="#ctx0" brushRef="#br0" timeOffset="8904.8547">4739 3511 949,'0'0'31,"0"0"-25,0 0 0,0 0 0,0 0 14,0 177 32,-14-101-22,-1-3 14,0-4-33,2-11-1,1-4-8,7-9 1,2-13-2,3-9-1,0-10-64,10-13-36,23 0-90,3-16-274</inkml:trace>
  <inkml:trace contextRef="#ctx0" brushRef="#br0" timeOffset="9197.5479">4983 3683 655,'0'0'70,"0"0"58,0 0-22,0 0-81,0 0-18,0 0 11,-81 117 13,52-58-7,9 0-18,7-1 12,13-11-3,0-7-13,5-12 15,17-13-14,3-3 10,2-12 48,10 0 12,5-28-5,5-14-35,-3-10-2,-9-11 19,-8-3-46,-5-2 6,-12 1-10,-9 12-1,-1 16 0,-22 16-47,-36 23-106,-11 0-68,2 0-209</inkml:trace>
  <inkml:trace contextRef="#ctx0" brushRef="#br0" timeOffset="9795.3537">5356 2897 673,'0'0'73,"0"0"64,0 0-34,0 0-13,0 0-28,0 0-54,23-52-8,-46 90-17,-23 17 17,-7 12 5,-1-1 1,8-9-4,14-11 20,16-17-22,7-7 1,8-14 3,1 1-1,0-6 5,40 4 7,36-1 34,21 0 17,11-5-49,-14-1-16,-20 0 1,-26 0 3,-22 0-10,-16-1 2,-10-16-41,-20-4-77,-33-14-342</inkml:trace>
  <inkml:trace contextRef="#ctx0" brushRef="#br0" timeOffset="9993.3131">5455 2845 960,'0'0'56,"0"0"-56,0 0 0,0 144 12,0-45 50,-15 10-31,0-6-19,0-11-10,6-7 2,4-7-8,5-14-84,0-17-139,14-25-348</inkml:trace>
  <inkml:trace contextRef="#ctx0" brushRef="#br0" timeOffset="11087.527">7867 3895 1134,'0'0'62,"0"0"5,0 0 21,0 0-42,0 0-46,0 0-26,-15-24-115,-31 31-47,-2-7-238</inkml:trace>
  <inkml:trace contextRef="#ctx0" brushRef="#br0" timeOffset="10951.7333">5969 3319 1033,'0'0'18,"0"0"32,0 0 36,0 0-69,0 0-17,0 0-10,-60 150 10,29-68 16,8-5-15,3-7 7,5-11-8,5-12 9,5-16-9,1-12 0,4-9-7,0-7-62,10-3 0,32 0 30,14-25-92,9-17-81,4-11 16,-5-6 46,-7-2 109,-20 3 41,-13 9 225,-16 15-84,-8 16 24,-13 11-84,-36 7-45,-17 0-23,-3 13 14,6 22 0,17 2-15,14 5 7,17 5 6,10-4-24,5-1 13,10-10-11,27-5-3,9-7 11,7-12-8,11-4 3,2-4-6,-2 0-28,0 0-32,-1-11 17,-4-7 12,-3-5 16,-8-3 5,-12 2 10,-11-3 10,-3 0-5,-10 0 47,-4 2-26,-8 5 9,0 6 14,0 1-13,0 9-16,-15 4 3,-12 0-15,-5 0-8,-2 23-6,6 9 1,6 7 1,8 1 4,14-6 0,0-2 3,4-11 1,26-7 6,15-13-8,9-1 3,7 0 5,-2-23-3,-6-10-7,-7-9 0,-4-5 4,-12 7 0,-11 7-2,-9 15 0,-9 9 51,-1 9-33,0 0-3,0 8-17,-23 28-19,-9 27 17,-10 19 2,10 18 0,12 17-2,10 12 3,10 6-1,0-1 0,6-4 5,13-16-9,-7-20 4,-9-31-23,-3-23 18,0-16-17,-19-17 11,-9-7-8,-4-7 19,-7-28 25,-1-9-15,3-4 12,12-6 20,15-6-31,10-7 12,20-6-11,44-4-12,25-2-15,22 9-115,15 1-56,17 8-368</inkml:trace>
  <inkml:trace contextRef="#ctx0" brushRef="#br0" timeOffset="13704.2175">-1537 5794 803,'0'0'17,"0"0"-12,0 0 10,0 0 15,0 0-9,0 0 4,-62 36-16,62-22 1,0-5 1,10-1-10,27-7 19,5-1 4,5 0-12,2-12 11,-7-13-14,-5-3 10,-7-11-2,-8-2-5,-10-1 27,-9-4-31,-3-2 4,0 8 14,-29 5-25,-4 4 8,-8 14-9,-9 13 3,-9 4-4,-18 5 1,-7 39 0,-5 14-2,0 22 2,5 14 0,10 12 7,10 2-5,13 1 11,18-9-11,19-6-2,14-7 0,14-11 5,31-12-3,17-14-2,17-19 3,12-15 2,10-16-5,-5 0-1,-12-15 0,-15-18-5,-16-6 6,-12 1 0,-9-2 3,-12-2-1,-8 6 0,-7 4 1,-5 5 11,0 5-12,0 12 14,0 2-6,0 5-7,-10 3-6,-12 0 2,-7 11-1,4 9 1,5 0-3,11 3-5,9 1 7,0-8-3,15 4 0,24-13-1,10-3 6,6-4-2,4 0 6,-3-9-4,1-9 0,-7-6 1,-9 6-2,-10 1 3,-10 5-2,-10 4 22,-7 3-10,-4 5 11,0 0-23,0 9-3,0 22-4,-5 13 5,-9-1 1,3 3-12,2 0-70,9-9-45,0-12-105,19-17-496</inkml:trace>
  <inkml:trace contextRef="#ctx0" brushRef="#br0" timeOffset="14161.4355">-522 6002 864,'0'0'34,"0"0"-29,0 0 9,0 0 4,0 0-17,0 0-1,-5-4 2,10 4 1,0 0 28,-1 0-20,-3 0 23,-1 0 11,0 0-21,0 0 8,0 0-18,0 0 1,0 0-1,0 0-9,0 0 9,0 0 10,0 0-18,0 0 22,0 0-7,0 0-10,0 0 10,0 0-17,0 0 10,9 0 4,16 0-14,24 0 14,16 0-16,17 0 0,-1 0 4,-12 0-3,-10 0-3,-19 0 0,-13 0-14,-17 0-32,-10 0-103,0 0-62,-37 1-106,-18 10-219</inkml:trace>
  <inkml:trace contextRef="#ctx0" brushRef="#br0" timeOffset="14385.4698">-524 6211 330,'0'0'192,"0"0"-173,0 0 118,0 0-11,0 0-24,0 0-31,95 4-6,-32-4-3,3 0-18,-4 0-24,-6 0-12,-3 0-8,-9 0-8,-12-1-55,-7-15-58,-3-3-24,-12-8-44,-5-5-106</inkml:trace>
  <inkml:trace contextRef="#ctx0" brushRef="#br0" timeOffset="14671.2508">-80 5825 491,'0'0'210,"0"0"-188,0 0 66,0 0 4,0 0-18,0 0-48,-28 8-25,58 26 15,14 6 24,11 7-6,12-2-6,2-1-17,-8-11 6,-18-6-6,-17-6-10,-16-5-1,-10 0 4,0 10-4,-26 3 19,-12 8 15,-8 0 5,1 7-32,3-4-1,7-2-3,11 1-3,14-3-12,10-4-98,8-9-72,36-17-202</inkml:trace>
  <inkml:trace contextRef="#ctx0" brushRef="#br0" timeOffset="14920.7748">903 5924 1089,'0'0'24,"0"0"-23,0 0 10,0 0 8,-25 129 74,7-61-33,3 4-29,3-8 0,2-8-22,0-7-7,5-12 4,1-10-6,4-7-5,0-10-35,0-5-120,29-5-13,11-3-184</inkml:trace>
  <inkml:trace contextRef="#ctx0" brushRef="#br0" timeOffset="15234.4762">1277 6013 833,'0'0'63,"0"0"43,0 0-32,0 0-54,0 0-12,0 0 26,-111 134 5,70-71-3,13-3-2,13-1-13,13-9-7,2-8-10,15-7-1,29-9 5,15-19-6,15-7 17,11 0-15,-1-27 5,-5-9-2,-12-10 2,-16-5 17,-12-9 4,-19-7-3,-15 5-7,-5 11-18,-5 15 2,-24 16-4,-15 13-16,-11 7-6,-4 3-55,9 21-103,21-8-120</inkml:trace>
  <inkml:trace contextRef="#ctx0" brushRef="#br0" timeOffset="15482.5511">1514 5581 797,'0'0'216,"0"0"-205,0 0 60,0 0 39,0 0-50,0 0-38,-19-23-8,68 35-14,20-1 8,5 2-3,-9-6 0,-8 0-10,-16-7-46,-8 0-82,-11 0-28,-7-5-170</inkml:trace>
  <inkml:trace contextRef="#ctx0" brushRef="#br0" timeOffset="15705.567">2063 5389 1002,'0'0'25,"0"0"101,0 0 24,0 0-82,0 0-48,0 0-20,0 37 0,0 23 0,0 12 3,0-4-3,-2-6 7,2-11-7,0-13-3,0-8-20,0-12-99,0-14-63,2-4-50,22-12-221</inkml:trace>
  <inkml:trace contextRef="#ctx0" brushRef="#br0" timeOffset="15864.0147">2359 5449 551,'0'0'209,"0"0"-85,0 0 36,0 0-68,0 0-80,0 0 0,62 96 32,-62-12 19,0 0-51,-5 0 3,-10-9-15,-4-4-12,1-21-164,1-22-334</inkml:trace>
  <inkml:trace contextRef="#ctx0" brushRef="#br0" timeOffset="17290.9698">3122 6116 57,'0'0'967,"0"0"-954,0 0-13,0 0 17,193-4-3,-114 7-7,-6 3-7,-15-3-3,-11-3-66,-8 0-154,-14-19-396</inkml:trace>
  <inkml:trace contextRef="#ctx0" brushRef="#br0" timeOffset="17085.8426">3431 5518 49,'0'0'491,"0"0"-390,0 0 22,0 0-26,0 0-12,0 0-29,-38-37-16,38 37 0,5 0-18,43 0-1,26 0-3,27 0-6,7 0 26,-16 0-10,-21 0-2,-31 0 1,-21 0-14,-16 0 1,-3-2 0,-8-5-13,-46-2-1,-25 0-6,-24-1-3,4 6 6,13 1-22,14 3 24,22 0-12,14 0-3,15 0 15,14 0-13,7 0-3,0 0 4,0 3 6,0 0 3,0-2 4,0 13 0,0 12-3,-5 13 8,-4 23 1,3 16 11,-3 13-2,3 12 19,1 7-9,1-1-1,2-6 0,-1-12-17,1-12 0,-1-13-2,-4-10-3,-1-16 1,3-8-3,-4-10-4,4-7-2,0-6-55,-1-5-77,-8-4-69,4 0-162</inkml:trace>
  <inkml:trace contextRef="#ctx0" brushRef="#br0" timeOffset="17715.567">3784 6033 347,'0'0'69,"0"0"87,0 0-20,0 0-33,0 0-2,0 0-15,101 115 4,-64-110-3,2-5-27,-6 0-39,-2 0-16,-3 0-5,-1-18-32,-3-8-182,-1-7-448</inkml:trace>
  <inkml:trace contextRef="#ctx0" brushRef="#br0" timeOffset="17544.3383">3841 5932 656,'0'0'249,"0"0"-230,0 0 126,0 0-40,0 0-35,0 0-20,71-10-33,-24 4-16,-2 2 20,-6 3-20,-7 1-1,-7 0 0,-3 0-3,-7 0-17,-8 0-103,-7 0-47,0 0-53,-15 0-203</inkml:trace>
  <inkml:trace contextRef="#ctx0" brushRef="#br0" timeOffset="18534.1789">4709 5713 791,'0'0'45,"0"0"17,0 0 67,0 0-81,0 0-48,0 0 10,-29 96-10,9-17 43,-5 5 16,1-2-16,1-6-23,2-8-3,6-8-6,7-13-7,3-15-4,5-9 0,0-12-61,0-10-70,28-1-85,8-15-292</inkml:trace>
  <inkml:trace contextRef="#ctx0" brushRef="#br0" timeOffset="18871.2686">5020 5802 819,'0'0'116,"0"0"-94,0 0-20,0 0 1,0 0 24,0 0 19,-123 137-7,94-87-9,9-1-14,7 1 6,13-3-8,0-3-3,8-6-1,31-7-7,10-14 16,13-12 1,7-5 4,0-1 31,-2-30-26,-8-4 21,-17-10-16,-10-10 0,-21-5 9,-11-2-25,0 5-17,-16 9-1,-18 16-2,-10 13-3,-6 15-26,-9 4-38,-2 0-50,9 12-84,14-6-141</inkml:trace>
  <inkml:trace contextRef="#ctx0" brushRef="#br0" timeOffset="19119.8451">4892 5272 773,'0'0'168,"0"0"-142,0 0 103,0 0 6,0 0-73,0 0-34,-25-32-28,40 32 8,22 0-2,15 12-6,2-5 0,-7 1 0,0-5-25,-7-3-71,-5 0-32,2 0-12,-10 0-140</inkml:trace>
  <inkml:trace contextRef="#ctx0" brushRef="#br0" timeOffset="19342.8667">5410 4995 917,'0'0'45,"0"0"12,0 0 26,0 0-48,0 0-28,0 0-7,-21 73 0,0-16 28,4-6-12,2 0-12,1-6 4,7-8-8,2-11-1,5-5-63,0-15-86,10-6-91,21-6-406</inkml:trace>
  <inkml:trace contextRef="#ctx0" brushRef="#br0" timeOffset="19555.3098">5830 4850 893,'0'0'81,"0"0"-4,0 0-53,0 0-24,-29 141 12,2-61 45,0 1-4,2-10-12,5 0-22,0-16-18,5-10 7,1-13-8,8-9-28,2-13-110,4-10-117,0 0-439</inkml:trace>
  <inkml:trace contextRef="#ctx0" brushRef="#br0" timeOffset="20061.356">6426 5699 472,'0'0'203,"0"0"-39,0 0-7,0 0-51,0 0-77,0 0-28,-55 3 9,1 49 14,0 8 13,4-2-20,3 2-11,10-6 4,0-6-7,7-6-3,-1-10-59,11-16-129,12-16-127</inkml:trace>
  <inkml:trace contextRef="#ctx0" brushRef="#br0" timeOffset="19883.8301">6077 5668 911,'0'0'82,"0"0"-19,0 0 110,0 0-92,0 0-32,0 0-42,-5 7-7,5 31-7,28 19 7,11 14 0,8 0 5,5-2-2,-11-11-2,-6-12 1,-12-15-2,-11-11-29,-4-9-68,-4-11-43,1 0 40,-3-21 27,1-16-261,2-10-26</inkml:trace>
  <inkml:trace contextRef="#ctx0" brushRef="#br0" timeOffset="20282.2974">6763 5656 1104,'0'0'79,"0"0"-79,0 0-26,0 0 26,-5 133 26,-12-69-19,-2 0 1,1-3-8,-2-10 7,4-4-14,10-14-64,6-9-94,0-21-107</inkml:trace>
  <inkml:trace contextRef="#ctx0" brushRef="#br0" timeOffset="20641.2838">7300 5648 1046,'0'0'43,"0"0"-37,0 0-6,0 0 17,-154 106 5,113-39 26,4 4-33,11 3 0,15-1 0,11-7-13,0-9 5,2-9-6,27-20 1,3-9 10,5-18-10,3-1 7,0-1 11,4-29-19,-4-14 12,-3-6 16,-11-12-7,-11-10 6,-10-1 5,-5 0-17,0 14-6,-5 15-6,-9 25-3,8 15-1,-13 4-16,-10 1-18,-6 25-35,2 4-101,16-12-156</inkml:trace>
  <inkml:trace contextRef="#ctx0" brushRef="#br0" timeOffset="22688.874">7584 4755 761,'0'0'34,"0"0"-28,0 0 46,0 0-49,0 0 2,0 0-5,-77 130 17,32-63 17,-1-3-3,-2-7-4,9-13-3,9-9-6,6-14-17,12-4 13,4-11-13,5-2 3,3-4 16,0 0 12,0 0 30,37 0-4,27 1-41,26 10 3,26 0-16,10 6 3,7 2-12,-7-6 10,-32-3-3,-33-7-2,-38-3 2,-23-3-8,-13-27-9,-48-10-127,-28-7-18,-10-1-138</inkml:trace>
  <inkml:trace contextRef="#ctx0" brushRef="#br0" timeOffset="22914.7823">7722 4815 1032,'0'0'28,"0"0"-28,0 0 0,-32 162 34,12-66 55,-2 7-25,-1-9-26,3-3-27,-1-8-3,6-9-7,-3-7-1,3-12-48,6-19-137,9-22-239</inkml:trace>
  <inkml:trace contextRef="#ctx0" brushRef="#br0" timeOffset="23694.8731">8630 5620 262,'0'0'219,"0"0"-108,0 0 6,0 0-26,0 0 2,0 0-25,0 6-9,0-6-4,7 0-13,26 3 6,16-2-38,11 1-7,-1 2 5,-10 0-8,-15-3 0,-12 3-3,-12-2-12,-7-2-71,-3 0-150,-10 0-292</inkml:trace>
  <inkml:trace contextRef="#ctx0" brushRef="#br0" timeOffset="23963.9189">8472 5888 360,'0'0'169,"0"0"-153,0 0 83,0 0 25,0 0-20,0 0-3,124 17-35,-65-10-12,5-2-8,-5 2-9,-5-2-6,-14 2-25,-10-4 3,-10 1-9,-10-3-8,1 2-38,-8 2-101,-3-1-152,0-4-314</inkml:trace>
  <inkml:trace contextRef="#ctx0" brushRef="#br0" timeOffset="47872.3598">8788 3922 106,'0'0'0,"168"79"-2,-97-34 2,-13-1 94,-11-3-44,-20-4-46,-17-7-2,-10 0 43,-11 1 0,-36-3-34,-17-6-11,-7-4-229</inkml:trace>
  <inkml:trace contextRef="#ctx0" brushRef="#br1" timeOffset="51442.0433">7674 4454 462,'0'0'156,"0"0"-154,0 0-2,0 0 58,0 0 0,0 0-26,0 0-9,137-37-13,-93 37 14,3 0-2,10 20 2,2 11 10,-2 9-22,-3 2 9,-5 8-3,-11 10 23,-4 0-16,-12 7-20,-7 3 0,-7 1 5,-8-1-8,0-9-4,-3-10 2,-24-8-1,-8-6-1,-12-5 4,-14-2-1,-6-5 5,-9-7-6,-1-1 6,3-7-6,5-3 3,4-6-6,-4-1-3,5 0-1,-2 0 7,-3-13-11,2-9 11,-3-5-4,1-6 4,1 1 2,15-3-1,11 2-1,10-2 6,7-2-2,8-10 3,2-6 14,6-1-8,9-6 14,0 1-9,0-3 9,19-1-21,11-3-4,9-2-4,6 9-10,5 9 2,9 9 9,5 7 1,8 13 0,4 9-3,3 9 6,3 3-3,-8 0 0,-5 15-1,-8 13 0,-7 0-5,-11 7-4,-11 2-3,-10 0-22,-12 3 4,-5 0-76,0-1-64,5-8-181</inkml:trace>
  <inkml:trace contextRef="#ctx0" brushRef="#br1" timeOffset="52027.2838">8948 4874 551,'0'0'39,"0"0"-28,0 0 39,0 0 48,0 0-61,0 0 10,-36-13 27,36 13-13,15 0-28,26 0-30,21 0 11,24 0-14,11 0 15,-3 1-13,-10 9 1,-16-5 5,-23 0-3,-17-2 3,-17 1-8,-10-4 0,-1 1-18,0 3-104,0 1-190,0-3-121</inkml:trace>
  <inkml:trace contextRef="#ctx0" brushRef="#br1" timeOffset="52281.7211">9953 4611 818,'0'0'30,"0"0"5,0 0 56,0 0-11,0 0-16,0 0-64,13-29 0,-18 58-6,-22 13 6,-5 12 26,-5 2-7,7 3-13,3-4 5,4 4-11,4-9 0,4-5-1,8-10-22,7-8-52,0-12-41,2-10-95,32-5-148</inkml:trace>
  <inkml:trace contextRef="#ctx0" brushRef="#br1" timeOffset="53129.3921">9297 4701 447,'0'0'108,"0"0"-82,0 0 17,0 0 11,0 0 74,0 0-32,-45 160-29,25-105-33,1 0 8,1-7-25,8-1-14,3-8 0,2-7-3,5-2-44,5-7-153,35-13-156</inkml:trace>
  <inkml:trace contextRef="#ctx0" brushRef="#br1" timeOffset="53669.0762">10590 4745 645,'0'0'85,"0"0"-78,0 0 8,0 0 5,0 0 13,0 0 4,-158 77 5,117-37 7,8 3-31,6 6 14,5-4-7,10-3-18,9-5-2,3-10 10,0-3-15,30-7-13,14-5 13,15-7 12,4-5 22,6 0-18,-8-17-7,-4-12 23,-8-15 9,-14-16 24,-6-9-35,-13-6-25,-16 5 19,0 10-12,-25 13-8,-18 18-4,-3 16 0,-4 13-10,-2 0-72,6 22-91,21 7-67,25-2-416</inkml:trace>
  <inkml:trace contextRef="#ctx0" brushRef="#br1" timeOffset="54689.3514">11210 4040 340,'0'0'93,"0"0"-80,0 0 28,0 0 18,0 0-5,0 0-31,12-22 0,-12 18 21,0-1 11,0-3-14,0 7-7,0-3 30,0 1-10,0 1-28,0 2 0,0 0-3,-26 0-22,-14 6 4,-15 21-5,-8 13 5,8 6 10,11 2-15,9 3 7,10-1 0,11-6-3,14-5-1,0 0-2,14-10-1,18 2 7,6-11-5,8-5 7,1-10 1,-4-5-6,-7 0 14,-6-13 7,-11-10 28,-9-8-5,-9-2-18,-1-1-16,-1 2-10,-31 8-3,-10 8-1,-15 9-5,-4 7-7,-3 7-55,15 29-64,21 3-61,26-7-312</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36:40.006"/>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26283 3704 610,'0'0'83,"0"0"10,0 0 10,0 0-39,0 0-23,0 0-39,-44 0 0,-4 51 15,-10 10 7,1-2-20,-3 5-4,8-13-47,8-7-160</inkml:trace>
  <inkml:trace contextRef="#ctx0" brushRef="#br0" timeOffset="-141.9158">25997 3694 693,'0'0'149,"0"0"-91,0 0-12,0 0 12,0 0-1,0 0-34,-5-29-14,5 29-8,22 7 1,8 16 1,10 10 3,-1 2-2,1 0-2,-10 2 0,0-5-1,-11-1-1,-8-9-3,-1-7-25,-6-7-35,-1-4-46,2-4-25,-3 0-12,1-21-75</inkml:trace>
  <inkml:trace contextRef="#ctx0" brushRef="#br0" timeOffset="6095.1359">26465 3849 877,'0'0'34,"0"0"-33,0 0 16,0 0-3,159-5 16,-45 7 5,21 18-19,15 1 4,13 5-5,-2 0 22,-17-2-22,-32-7-1,-33-3-14,-38-6 0,-24-4-10,-17-2-26,0 2-60,-17-3-70,-26 5-300</inkml:trace>
  <inkml:trace contextRef="#ctx0" brushRef="#br0" timeOffset="6441.2132">26990 4326 881,'0'0'47,"0"0"-46,0 0 3,0 0 9,0 0-8,0 0-5,-32-6-2,32 38 0,0 1 2,22 8 0,16 6-1,8 3 1,1-3 1,-1 4-1,-5-4 0,-9-7 0,-16-3 0,-13-4-2,-3-7 0,-13-4 1,-20-5 1,-5-8 0,0-6 3,2-3-3,3 0-8,6-16-33,8-19-114,11-14-439</inkml:trace>
  <inkml:trace contextRef="#ctx0" brushRef="#br0" timeOffset="5828.6123">27295 3244 300,'0'0'205,"0"0"-131,0 0-5,0 0-24,0 0 0,0 0 22,0 0-37,-109 20 17,104-19-5,0 3-23,3-4 7,2 0-4,-3 0 2,3 0 6,0 0 19,0 0 3,0 0-23,8 0-7,24 0-16,17-5-6,14 5-1,3 0-4,-1 12-2,-11 11 1,-16 6 2,-16 4-1,-17-1-8,-5 5-1,-19-6 11,-25-1-9,-7-8 7,-4-3-2,2-9 2,11-9-6,9-1 10,12 0 0,16 0 1,5-11 3,0-5 6,10-1-9,20 2 0,5 7-1,10 5-1,11 3-1,7 0-1,-1 19-2,-7 13 3,-14-1-5,-17-1-19,-24 0 1,0-6-3,-41-5 15,-26-5 14,-15-10 1,-10-4 0,7 0 6,12 0 2,18 0-6,17-2-3,16 0-12,13 2-159,9-3-541</inkml:trace>
  <inkml:trace contextRef="#ctx0" brushRef="#br0" timeOffset="6631.7592">27359 4267 909,'0'0'3,"130"0"3,-59 1 1,-6 13-7,-8-3-7,-8-3-126,-11-8-491</inkml:trace>
  <inkml:trace contextRef="#ctx0" brushRef="#br0" timeOffset="7538.1304">28910 3615 783,'0'0'89,"0"0"-67,0 0 25,0 0-5,0 0-21,0 0-21,0 0 1,-144 175 1,60-90-2,-9 1-55,0-9-176</inkml:trace>
  <inkml:trace contextRef="#ctx0" brushRef="#br0" timeOffset="7382.3658">28681 3644 14,'0'0'515,"0"0"-438,0 0-47,0 0 53,-128-61 24,118 53-28,5 2-44,5 5 12,0 1-5,0 0-29,4 7-12,24 23-1,19 13 0,9 9 2,5 3-2,-1 4 1,-6-7-2,-11-10 1,-15-8-7,-14-13-46,-10-15-48,-4-6-77,-4-6 0</inkml:trace>
  <inkml:trace contextRef="#ctx0" brushRef="#br0" timeOffset="9480.1438">29562 3557 629,'0'0'53,"0"0"-51,0 0 2,0 0 38,0 0 76,0 0-70,0 0-1,0-55 0,0 45-21,5 0-3,-3 4 32,1 2-4,-3 0-19,0 4-10,0 0-21,-10 23-1,-21 22-7,-7 17 6,5 1 1,7 0-4,12-6-24,13-7-27,1-6-30,0-11-24,19-14-86,8-19-212</inkml:trace>
  <inkml:trace contextRef="#ctx0" brushRef="#br0" timeOffset="9997.374">29762 3658 784,'0'0'182,"0"0"-181,0 0 4,0 0-2,0 0 27,121-38-15,-99 71-5,-10 9-10,-8 9 0,-4-3 0,-4-2-3,-22-11 1,-1-5-3,5-13 5,13-8 0,4-9 4,5 0-2,0 0 7,0-9 11,9-22-7,14-10-13,3 1-4,5-2 4,-5 6 0,3 6 1,-2 7-1,0 12 0,-4 4 1,1 7-2,-2 0-4,2 22 3,4 11-1,-4 2 0,-2 0 3,-8-7 0,-9-11-6,-3-8 6,1-7-1,-3-2 2,0 0-1,0-7 21,0-21 0,5-8-20,7-3 0,-1 2 5,16 7-4,-3 9 3,-2 8-2,6 6 20,-1 7-15,3 3-6,-1 27-1,-9 15-1,-10 11 0,-10 9-1,-18 6-2,-27-2-1,-17-6-83,-11-11-155</inkml:trace>
  <inkml:trace contextRef="#ctx0" brushRef="#br0" timeOffset="11750.1126">28037 5300 980,'0'0'26,"0"0"-23,0 0 15,0 0-7,0 0-8,0 0-3,0 0 3,154 132-1,-99-80-1,-9-8 0,-10-7-1,-15-11-39,-4-9 5,-7-12-50,-4-5-13,-3 0-22,-1-25 2,-2-15-132,0-12-46,3-4 295,-2 2 294,6 8-1,-6 12-187,2 15 44,-3 8-51,0 5-24,0 6-24,0 0-47,-30 29-4,-22 15 0,-20 15 2,-7 7 0,-5 1-2,0-3-49,-1-6-167</inkml:trace>
  <inkml:trace contextRef="#ctx0" brushRef="#br0" timeOffset="13491.0966">29221 5122 248,'0'0'234,"0"0"-201,0 0 13,0 0 43,0 0-9,0 0 6,14-87-6,-10 78-28,-4 6-8,0 3 11,0 8-41,0 42-14,0 36-2,0 30 2,-13 20 3,-12 14-3,-7-5-67,-4-19-259</inkml:trace>
  <inkml:trace contextRef="#ctx0" brushRef="#br0" timeOffset="15102.2358">24712 7597 811,'0'0'89,"0"0"-82,139 4 24,-68-2-1,4 5-30,-3 0 0,-7-6-96,-10-1-298</inkml:trace>
  <inkml:trace contextRef="#ctx0" brushRef="#br0" timeOffset="14939.4171">24903 7455 948,'0'0'41,"0"0"-36,0 0 6,0 0 18,144-18-22,-66 18-7,-12 0-22,-15 0-58,-23 0-167,-20 2-422</inkml:trace>
  <inkml:trace contextRef="#ctx0" brushRef="#br0" timeOffset="17097.0374">25683 8176 864,'0'0'75,"0"0"-74,0 0 29,0 0 46,0 0-26,0 0-31,86-44-19,16 35 0,34 7 0,26-1 0,14 3-21,-6 0-11,-24 0-17,-36 0-93,-45 5-488</inkml:trace>
  <inkml:trace contextRef="#ctx0" brushRef="#br0" timeOffset="15568.5173">25923 7336 804,'0'0'84,"0"0"-69,0 0 44,0 0 24,0 0-41,0 0-25,0-55-14,0 73-3,0 19 0,-5 15 2,-14 7 4,-9 9-3,-4-2-3,4 4 0,9-12-47,8-16-82,11-16-169</inkml:trace>
  <inkml:trace contextRef="#ctx0" brushRef="#br0" timeOffset="17285.3897">25815 8261 675,'0'0'77,"0"0"-71,0 0 50,0 0 62,144 48-15,-3-48-37,34 0-48,12 0 7,-4-4-4,-23-8-21,-32 3-103,-35-16-674</inkml:trace>
  <inkml:trace contextRef="#ctx0" brushRef="#br0" timeOffset="15734.4185">26433 7461 1137,'0'0'44,"0"0"-44,0 0-4,0 0 4,0 0-47,0 0-53,0 58-39,0-48-193</inkml:trace>
  <inkml:trace contextRef="#ctx0" brushRef="#br0" timeOffset="16046.2143">26888 7349 983,'0'0'6,"0"0"-5,0 0-1,0 0 4,-135 44-4,87-6 1,4-4 0,7-3-1,17-3-1,10-11 1,7-4 0,3-1 0,10-7 9,29 1 21,18-6 14,14 0-17,11 0-20,-2 0-3,-13 0-4,-22-2-10,-23-7-20,-22-3-33,0-1 12,-29-7-131,-16 2-143</inkml:trace>
  <inkml:trace contextRef="#ctx0" brushRef="#br0" timeOffset="16227.8928">26888 7349 936,'-33'18'112,"33"-18"-112,0 7 4,0 26-4,0 16 30,0 10-17,0 3-13,-1 4 0,-3-2-4,4-4-63,0-13-98,13-16-291</inkml:trace>
  <inkml:trace contextRef="#ctx0" brushRef="#br0" timeOffset="16611.0432">27870 7381 928,'0'0'1,"0"0"5,0 0 25,0 0 0,0 0-31,0 0-1,-68 56 1,58 2 1,9 6 0,1 6 6,0 0-6,0-7-1,5-15 0,-5-13-1,0-14 1,-19-10-4,-18-9 1,-5-2 3,-9 0 0,-4-17-1,6-6 1,9-2 1,13-8 2,18-2 9,9-4 12,14-6-7,33 1-12,17-6-5,12 1-5,3 0-41,-5 4-76,-19 1-318</inkml:trace>
  <inkml:trace contextRef="#ctx0" brushRef="#br0" timeOffset="16761.5111">27870 7381 931,'-84'-163'25,"122"160"-21,22 3 22,19 0-10,5 0-4,-11 8-12,-29 6-77,-35-3-546</inkml:trace>
  <inkml:trace contextRef="#ctx0" brushRef="#br0" timeOffset="16733.4597">27870 7381 931</inkml:trace>
  <inkml:trace contextRef="#ctx0" brushRef="#br1" timeOffset="31723.4398">26694 7226 532,'0'0'98,"0"0"-87,0 0 44,0 0 45,0 0-50,0 0 15,0 0-43,-2-22-2,9 21 6,18-5-10,5 1 8,14 5-10,7 0-12,1 0 4,-5 0-3,-10 0 0,-18 0-2,-11 0 2,-8 0-3,0 0 2,-5 0-2,-25 0 2,-8 0-4,-5 0 2,1 0-2,-4 0-1,-3 8 0,-8 0 1,-5 1-6,-6 3 5,2-2 2,1-1 1,7 3-1,12-1 1,17-3-1,15 3 0,14 3-5,0 2-10,14 1 13,31 1-2,4-4 4,11-4 0,-5-1-2,-1-4 3,-10 1 0,-3-2-2,0 0 2,-4 4 0,-4 2 6,-5 4-6,-4 3 0,-2 4 0,-3 5-3,0 5 6,5 6-5,3 3 3,1 6-2,2 1 2,-11-1-2,-13-6 0,-6-7 1,0-11 0,-20-13 1,-21-9-1,-10 0 1,-9-1 0,0-19 10,0 1-1,5-7 11,-2 1-2,1 1 3,6 1-9,9 6-6,12 1-2,10 7-4,10 2-1,6 2-2,3 5-60,0 0-78,25-5-256</inkml:trace>
  <inkml:trace contextRef="#ctx0" brushRef="#br1" timeOffset="32156.877">26779 7279 446,'0'0'176,"0"0"-171,0 0 46,0 0-28,0 0 51,0 0 5,-20-62-43,20 58-28,0-1 20,0 5-13,3 0-2,19-4 1,8 4-4,19 0-9,11 0 1,10 0 1,6 7 7,-7 5 1,-9 2-7,-22-3-4,-19-4-3,-19-3-12,0 1-38,-30 2-6,-21-5 5,-4-2-164</inkml:trace>
  <inkml:trace contextRef="#ctx0" brushRef="#br1" timeOffset="32924.5193">26786 7303 117,'0'0'185,"0"0"-136,0 0-29,0 0-14,0 0 0,0 0 32,-67-48-33,36 37-9,-2 1 8,-2-1 3,6 3 120,9 1-36,-1 3-39,5 3-16,2 1-29,-8 0-7,8 0-1,0 0 1,-1 0 0,3 5-1,-4 2 1,0 7-5,2-2 8,3 2-6,1-2 2,1 2 0,1 2 1,6 2 2,2-4 3,0 1-4,0 3 0,0-5 6,0 0-11,0-1 4,7-1 0,10-3 4,7 3-3,7-4 10,3 0-1,4 0 2,-2 1-10,5-2 15,-6 0-7,1 1 10,-7-3-10,-9 3 6,-10-2 2,-4 1-16,-1 2-1,3 5-1,1 2 0,2 3-1,2-1 1,4 3 0,-1 0 0,6 1 1,0 4 9,-1-4 2,-2 0-9,-5-2 1,-5-4-4,-5-5 1,-4 2 1,0-5-1,0 0 1,-13 0 0,-3-1 0,-3 0 4,-8-4 2,-1 6 1,-4-7-1,-4 2 0,-7-2 8,2-1-1,-2 0 5,1 0 2,2 0 3,10-4-19,3-2-6,8 2 0,0-4-52,-1-11-164</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38:12.2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1769 242 311,'0'0'130,"0"0"-126,0 0-4,0 0 2,-149 85 1,118-64 1,-6 1-4,2-1 0,-4-1 4,1 2-4,-3 0 0,1 3 0,-5 2 0,-1 3 0,-2 2-2,4-5 2,3-1 0,6-4 0,0-3 3,7-1 39,-2-1-17,-2 2-5,1 4-20,-6 3-1,-1-1-5,1 2 3,-6 3-24,2-1-1,-3-4-6,4 2 34,-1-5 8,0 4 6,3-1 2,5-4-8,-2 0 6,5-4-5,3 1 7,-1 1-1,-2-3-8,0 5-5,-7 3-2,-1 1 2,-3-3-2,3-3 0,2 0 0,4-2-7,7-2 4,4-3 1,7-3-2,3-2-3,2-4 7,1-1-4,1-2 2,0 0 2,-1 4-5,3-4 8,5 0-3,0 0 20,0 0-20,0 0 2,0 0 2,0 0-8,5 0 3,7-4 0,1 1 1,-2-3-12,-1-2 9,-3 0 3,3 0-3,1-3 1,6-3 2,10-5 5,6-3 1,13-8 1,5 0-7,4-4-1,2 0-3,0-3 3,-2-1 1,-1 3 0,1-4-3,-3 1 6,1 4-3,-3 5 2,1 2 4,1 2-1,3-1-1,4-2-1,2 1-3,3-2 0,-6-2-3,5-1 3,2-1 3,1 2-3,4-2 0,-2 4 0,-8 7 0,-9 0-3,-9 3 3,-5 4 0,0-5-9,0-2 9,5-4-5,9-4 3,6-5-17,6-2-3,4 0-93,-3 8 115,-4 1 1,-7 4 3,-12 5 30,-10 6-18,-12 4-8,-11 6 7,-6-1-14,2 3 19,6-5-18,7 3-2,7-6-11,0 1-30,-1-3-112,0 1-71,-6-1 224,-8 6 88,-9 1-19,0 4-59,0 0-10,-26 0-57</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40:13.6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181 286 731,'0'0'23,"0"0"-21,-141-49-1,117 36 27,12 5 69,8-1-54,4 3-15,0 3 1,0 0-24,0 2-1,4 1-4,24 0-1,15 0 0,22 0 1,17 0 0,16 0 0,20 0 2,13 0 0,16 0 2,7 0-3,4 0 3,9 4-2,-1 0 3,-1 5-5,2 1 0,4 1-3,1-2 3,7-1 0,-1 4 0,2-1 0,-3 0 0,7-1 0,2-1 2,-1 1-1,0 1 0,-8-3-1,-11 3-4,-8-6 4,-9 1 0,-10-3 1,-8-3-1,-3 0 0,-6 0 0,-2 0-1,-3 0 1,0-3-1,1-1 1,-1 2-1,0-2 1,-8-1-3,-9 2 3,-4-5-3,-8 4 2,1-2-4,3 1 5,1 3 0,5 1 0,3 1 0,7 0 0,1 0 0,0 0 0,-4 0 0,3 0 0,1 0 0,3-4 2,5-8-2,2-2 0,-2-7-1,3 3 1,0-2-8,-3 2 4,-5 1 0,-3 3 1,-6-2 3,-2 4 0,2 0 0,3 3 0,-8 4 0,-10 0 1,-12 2 1,-7-1 2,-4 4 4,8 0-3,6 0 5,2 0-2,4 0-6,-11 3 3,-9-3-4,-11 0-1,-10 0 11,-6-4 6,-6-6 0,-7-4 1,-5 5 0,-4-1 4,6-2-3,7 2-10,12-5-2,9 8-4,3 0-2,-3 6-1,-12-2-1,-11 3 1,-10 0 0,-7 0-1,-10 0 1,0 0-8,-21 0-116,-37-7-273</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40:14.8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287 243 740,'0'0'0,"0"0"-2,-158 0-6,116-6 8,2-1 7,16-2 81,10 5-5,5 1-51,9 3-24,0 0-2,0 0 3,0 0-8,0-1 1,9-3 0,15-5 1,15 0 10,10-1 4,29-6 8,29-2 15,42-8-6,44-2-1,39-1-11,29 6-9,26 6-10,14 8-1,-4 9 1,-10 0-3,-31 17-2,-30 13-1,-34 5-1,-31-7-15,-27-9 2,-23-10 8,-27-9 9,-20 0 3,-16-9 4,-10-3 26,-11-2 5,-10 5 0,-8 7-18,-9 1-20,0 1 0,0 0-47,-7 3-102,-36 9-135</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42:51.761"/>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166 146 805,'0'0'30,"0"0"-9,0 0-3,0 0 35,19-114-24,-6 98 1,-4 6 3,-4 6 10,-4 1-25,-1 3 7,0 0 8,0 0-14,0 0-11,0 17-8,0 31 1,-6 23-1,-16 24 17,-2 11-5,-9 6-1,-2 0-7,5-4-3,3-9 3,8-14-3,7-21 0,7-21-1,5-17-1,0-10 1,8-10-2,25-6-3,19 0-2,21-22-10,11-16-32,-5-2-37,-10-7-31,-13 2-70,-23 1-54</inkml:trace>
  <inkml:trace contextRef="#ctx0" brushRef="#br0" timeOffset="224.6894">435 553 134,'0'0'682,"0"0"-619,0 0-42,0 0 20,0 0-10,0 0-13,33 31 10,33 11 12,12 9-23,-4 6-10,-17 6-3,-26 5 0,-31-7-3,-6-2 1,-59-7-1,-22-7 3,-11-5-4,-4-7-1,20-8 0,21-9-28,35-5-81,26-11-166</inkml:trace>
  <inkml:trace contextRef="#ctx0" brushRef="#br0" timeOffset="824.0957">1577 690 620,'0'0'8,"0"0"-5,49-116 38,-34 90 18,-6 8 40,-7 6-23,-2 6-41,0 6 31,-5 0-16,-30 0-35,-19 29-14,-7 12-1,-2 11 2,12 10 8,18 5 4,12-3-11,9-6-1,12-13-2,0-13 0,7-13-1,23-12 1,10-7-3,7 0 2,4-29-1,-4-12-2,-6-7 4,-9 1 0,-11 4 0,-9 11 4,-12 10 15,0 15 26,0 7-7,0 0-7,-14 27-31,-8 24-4,0 21 4,6 11 0,7 13 0,5 11 0,4 4 0,-6-4 0,-8-9-1,-8-17-2,-7-20-2,-6-23-5,1-19-3,-6-16 13,-4-3 0,-10-29 15,2-20-3,1-14 17,15-7-8,17-6 10,19 4-27,0 7-4,37 6 0,19 13-33,23 10-30,8 8-60,5 11-61,-8 8-179</inkml:trace>
  <inkml:trace contextRef="#ctx0" brushRef="#br0" timeOffset="1164.9801">1830 1174 964,'0'0'6,"0"0"-1,0 0 4,0 0 46,0 0-19,0 0-30,117-52-4,-65 8-1,4-12-1,-1-10 0,-5-5 1,-2-5 2,-12 5 6,-14 11 13,-15 22 29,-7 15-18,0 14-8,-11 9-22,-19 0-3,-8 28-2,-8 19-1,2 11-3,4 5 3,15 2 2,9-4-1,14-6 1,2-3-3,2-7-3,25-13-38,6-9-29,8-16-24,13-7-36,3 0-115,3-22-342</inkml:trace>
  <inkml:trace contextRef="#ctx0" brushRef="#br0" timeOffset="1492.0501">2600 912 109,'0'0'742,"0"0"-686,0 0 6,0 0 14,19-120-1,-38 113-40,-6 7-19,-5 0-5,-2 26-6,0 11-5,7 3 2,4 10-1,15 1-1,6 0 0,0-7-1,10-10-3,13-9-7,6-13-32,2-12 3,6 0 23,-9-11 3,9-20-1,-12-8 15,-3-1 3,-8 4 16,-4 8 26,-10 10 12,0 10 2,0 6 16,0 2-63,0 5-12,0 22-16,0 13 16,0 0-5,19-2-48,30 0-33,12-13-55,9-11-170</inkml:trace>
  <inkml:trace contextRef="#ctx0" brushRef="#br0" timeOffset="1915.0238">3463 912 1052,'0'0'5,"0"0"23,0 0 41,-149-68-36,100 68-17,3 8-10,8 22 0,10 9-6,6 8 0,11 0-1,6-1 1,5-4-1,0-12-2,0-8-1,16-8 2,15-13-12,7-1 7,7-10-3,2-24-13,0-14-9,-2-12 19,-1-14 12,-3-14 1,-1-9-1,-7 4 1,-14 16 0,-10 33 3,-9 25 22,0 16 27,0 3-43,-5 18-9,-21 34-4,-3 21 4,2 11 4,8 5 9,10-5-12,3-9-1,-4-7 0,4-16 0,1-10 0,5-14-2,0-12-31,0-10-68,27-6-76,14-17-120</inkml:trace>
  <inkml:trace contextRef="#ctx0" brushRef="#br0" timeOffset="2071.9605">3913 802 629,'0'0'422,"0"0"-408,0 0 28,0 0-21,0 0-11,0 0 0,-41 72-7,22-25-3,2-5 0,7-3-23,4-10-104,1-15-167</inkml:trace>
  <inkml:trace contextRef="#ctx0" brushRef="#br0" timeOffset="2212.1153">3964 460 1040,'0'0'8,"0"0"-8,0 0-10,0 0-9,0 0-18,-29 128-177</inkml:trace>
  <inkml:trace contextRef="#ctx0" brushRef="#br0" timeOffset="2879.9877">4207 1028 981,'0'0'77,"0"0"-73,0 0-4,0 0 11,0 0-1,128-14-5,-80-11-5,-4-1 1,-6 0-2,-15-4 1,-13 8 0,-10 2 2,0 7 10,-22 5 5,-21 8-17,-9 0 2,-6 26 5,2 11 18,12 4-7,8 4-12,13-5-2,14-7-2,9-2 2,0-6-3,17-10 2,18-9-1,9-6-2,9 0-2,5-10-49,1-19-61,1-9-45,-5-4-79,-5-5-84,-4-4 181,-9 3 139,-12 2 177,0 6 87,-11 11-118,-7 14-19,-3 8-34,-4 7-33,0 0-45,0 26-14,0 18 27,-18 5 23,-9 3-35,-2-2-6,-1-10-8,3-8-1,0-8-1,5-11 0,7-7 5,2-6-1,7 0 1,6-20-3,0-13 1,14-13 1,22-6-4,13 1-1,5 3 1,6 10 0,-5 16-3,-11 14 3,-2 8-1,-11 1 1,-4 24 0,-11 6-2,-8 9 0,-8 1 1,0 3-2,-29-7 2,-5-7 0,0-7-18,3-10-57,10-12-50,12-1-106</inkml:trace>
  <inkml:trace contextRef="#ctx0" brushRef="#br0" timeOffset="3105.4341">5426 326 1070,'0'0'15,"0"0"-15,0 0 0,0 0 51,-57 164-4,30-79-13,-2 13-18,-4-4-12,-3-3-2,0-18-1,4-11-1,11-21-2,12-12-30,9-14-47,0-15-132,20-4-500</inkml:trace>
  <inkml:trace contextRef="#ctx0" brushRef="#br0" timeOffset="3226.4592">5179 703 1207,'0'0'6,"0"0"23,0 0-15,0 0-14,196-21-28,-107 21-191</inkml:trace>
  <inkml:trace contextRef="#ctx0" brushRef="#br0" timeOffset="3999.1545">6658 741 306,'0'0'615,"0"0"-603,-42-121 59,34 89 18,3 11-35,5 8 1,0 8-7,0 5-24,14 0-24,19 7-7,12 21 3,-1 14 0,-9 5 3,-16 6-3,-19 3 1,0-6-1,-27-7-8,-16-6 9,-7-12 1,2-11 2,13-9 0,16-2 0,18-3-2,1-8 1,24-27-41,21-16-23,11-8 25,-3 3 18,-2 6 12,-10 14 10,-14 15 3,-13 9-2,-12 11 15,-2 1 17,0 0-9,0 22-22,0 22 0,0 15 16,0 1-12,0 0-4,0-9-1,20-9-2,9-8-1,4-12-26,10-13-65,10-9-91,4-5-517</inkml:trace>
  <inkml:trace contextRef="#ctx0" brushRef="#br0" timeOffset="4171.0412">7286 779 951,'0'0'47,"0"0"16,0 0-23,0 0-21,0 0 15,0 0-6,-62 152-18,62-101-7,0-2-3,10-10-9,9-9-63,7-13-63,9-12-77,6-5-551</inkml:trace>
  <inkml:trace contextRef="#ctx0" brushRef="#br0" timeOffset="4383.3909">7701 841 898,'0'0'48,"0"0"7,0 0 40,0 0-33,0 0-45,0 0-14,7-14-3,-2 14-1,9 12 1,13 4 0,11-4 1,12 2 2,13-9-3,4-3-8,2-2-74,-6 0-106,-9-30-629</inkml:trace>
  <inkml:trace contextRef="#ctx0" brushRef="#br0" timeOffset="4904.5162">8232 746 844,'0'0'67,"0"0"-45,0 0 69,0 0-19,0 0-18,0 0-35,-28-57-18,50 36 7,2 5-2,0 4-6,-1 6 2,3 3-1,-6 3-1,4 0-1,-4 21 1,-4 17 0,-8 12-2,-8 7 2,0 4-1,-13 2-1,-10-10 2,-4-5-1,8-13 1,5-14 0,4-10-3,7-11 3,3 0 3,0-9 4,3-27-7,21-19-3,12-9-1,10-12-1,5 3 5,-2 5-4,-5 19 4,-11 16-1,-14 15 1,-9 11-1,-7 6-1,-3 1 2,0 0-1,0 26 1,-5 14 3,-8 9 4,2 3-3,8 0 0,3-9 2,0-6-4,0-6-2,8-6 0,16-6-5,6-4-52,11-6-93,5-9-200</inkml:trace>
  <inkml:trace contextRef="#ctx0" brushRef="#br0" timeOffset="5174.4852">8871 921 166,'0'0'754,"0"0"-745,0 0 132,0 0-65,0 0-24,0 0-14,22-102-29,18 94-6,4 8-3,-6 0-4,-11 0 1,-13 16 2,-14 13-2,0 10 0,-14 8 3,-21 7 2,5 2-2,6-4 0,4-8 1,13-6-1,7-6 0,2-9 0,53-2 0,34-11 1,29-8-1,9-2-48,-12 0-218</inkml:trace>
  <inkml:trace contextRef="#ctx0" brushRef="#br0" timeOffset="14917.6188">5857 841 943,'0'0'65,"0"0"-18,0 0-11,0 0 12,0 0-17,0 0-18,0 0-7,17-25 10,20 25 13,-4 0-25,-3 0-4,-3 0-2,-8 0-42,-10 0-78,-9 11-97,0 4-378</inkml:trace>
  <inkml:trace contextRef="#ctx0" brushRef="#br0" timeOffset="15049.6174">5862 1066 758,'0'0'189,"0"0"-164,0 0 7,197-42 40,-103 25-39,0 6-33,-16 9-85,-35 2-713</inkml:trace>
  <inkml:trace contextRef="#ctx0" brushRef="#br0" timeOffset="9037.6289">-751 1932 942,'0'0'9,"0"0"-8,0 0 33,84-126 0,-14 108-23,7 5-5,5 13-6,-11 0 1,-14 9-2,-16 21-2,-17 8 0,-16 5-1,-8 5 2,-5-4-1,-28-6 3,-13-6 4,-9-6 2,-10-9 4,3-4-10,7-5 5,16-2-10,20-6 2,19 0-49,19 0-51,44-16-114,17 0-232</inkml:trace>
  <inkml:trace contextRef="#ctx0" brushRef="#br0" timeOffset="8755.0168">-275 1947 990,'0'0'16,"0"0"-2,0 0 42,0 0-54,0 0-2,0 0-3,0 0 3,-27 156 24,0-79-14,-3 0-4,-4-3-5,4-11-1,-1-11-9,6-7-38,-3-19-65,2-20-162</inkml:trace>
  <inkml:trace contextRef="#ctx0" brushRef="#br0" timeOffset="9481.6694">228 2335 536,'0'0'191,"0"0"-168,0 0 109,0 0-56,0 0 28,0 0-31,23-6-20,-23 6-20,0 0-9,0 0-17,0 0-7,0 0 2,0 0 4,0 0 11,0 0-1,0 0 4,0 0 28,0 0-5,0-4-8,0 1-24,0 1-5,0 1-1,-1 1-2,1 0-3,0 0 0,0-2 0,0 2 0,0 0 1,0 0-2,0 0 1,0 0-2,-5 2-9,-4 29-19,-6 14 23,3 21-1,5 4-26,7 4-32,0-4-10,0-12-16,0-13-50,0-19-136</inkml:trace>
  <inkml:trace contextRef="#ctx0" brushRef="#br0" timeOffset="9909.8228">997 2287 890,'0'0'10,"0"0"-7,0 0 29,0 0 6,0 0-29,0 0-8,-15-7-1,62 6 2,5-5 7,7-1-6,-7-2-2,-6 2 4,-13 4-5,-10-1-2,-4 1-22,-3-1-87,0-1-195</inkml:trace>
  <inkml:trace contextRef="#ctx0" brushRef="#br0" timeOffset="10441.1783">1854 1887 688,'0'0'110,"0"0"8,0 0-76,0 0-10,144-114-10,-61 102 1,11 10 7,-1 2-15,-11 0-6,-25 21-3,-24 9-6,-25 7-2,-8 7-1,-33 1-1,-27 6 3,-10-7-1,-4-3 2,11-6-1,20-9-31,24-6-52,19-15-122</inkml:trace>
  <inkml:trace contextRef="#ctx0" brushRef="#br0" timeOffset="10208.4551">2055 1981 739,'0'0'45,"0"0"-33,0 0 92,0 0-63,0 0-20,0 0-19,-10-23 0,10 45 5,0 11 22,0 11 41,0 12-25,0 7-10,-19 4-22,-8-4-6,4-1-5,-1-9-2,10-9-1,9-12-24,2-17-78,3-15-33,0-3-61,-2-37-42</inkml:trace>
  <inkml:trace contextRef="#ctx0" brushRef="#br0" timeOffset="10829.9825">2402 2495 727,'0'0'52,"0"0"62,0 0-62,0 0 12,0 0-23,0 0-13,5-75 13,17 66-24,11 7-9,8 2-7,5 0-1,-8 11 0,-5 19-1,-14 11 0,-15 7-2,-4 6 0,-8-4 3,-21-4 0,1-9-1,4-14 1,10-8 0,9-10 1,5-5 1,19 0 1,46-20 0,30-12-3,23-5-10,-1 6-23,-11 2-23,-22 7-49,-23 14-830</inkml:trace>
  <inkml:trace contextRef="#ctx0" brushRef="#br0" timeOffset="5894.638">6167 1915 836,'0'0'82,"0"0"-41,0 0 60,0 0-62,159-106 1,-78 100-16,4 6-11,-6 0-13,-14 0 0,-16 2-13,-23 10-91,-14 3-87,-12 3-164</inkml:trace>
  <inkml:trace contextRef="#ctx0" brushRef="#br0" timeOffset="5724.5912">6516 2043 920,'0'0'48,"0"0"55,0 0-10,0 0-42,0 0-39,0 0-12,-14 10 0,0 32 17,-5 5-7,-8 1-2,2 0-7,-1-3-1,6-6-9,-4-9-68,2-14-83,-2-16-124</inkml:trace>
  <inkml:trace contextRef="#ctx0" brushRef="#br0" timeOffset="6130.0199">7035 2276 897,'0'0'34,"0"0"-13,0 0 103,0 0-85,0 0-16,-132 41-3,96 11-3,3 16-8,8-1-8,6-3-1,12-5 0,7-15-37,0-14-119,29-16-198</inkml:trace>
  <inkml:trace contextRef="#ctx0" brushRef="#br0" timeOffset="6361.6656">7336 2158 897,'0'0'44,"0"0"-16,0 0 102,0 0-53,0 0-53,0 0-17,60-51-7,-4 44 0,1 2 0,3 0 0,-5-1-24,-6 1-57,-11-4-90,-6-4-198</inkml:trace>
  <inkml:trace contextRef="#ctx0" brushRef="#br0" timeOffset="6594.7786">8310 1906 967,'0'0'51,"0"0"-18,0 0 20,0 0-24,0 0-22,0 0 2,-106 133-1,78-77-1,1 3-7,3-4 0,0-10 0,5-12-3,5-7-26,6-14-89,8-12-185</inkml:trace>
  <inkml:trace contextRef="#ctx0" brushRef="#br0" timeOffset="6743.532">8065 1803 946,'0'0'64,"0"0"2,0 0 20,0 0-52,0 0-26,0 0-8,130-83-7,-86 102-56,0 3-152</inkml:trace>
  <inkml:trace contextRef="#ctx0" brushRef="#br0" timeOffset="7072.5023">8463 2117 1037,'0'0'10,"0"0"42,0 0 6,0 0-28,0 0 2,0 0-26,116-74-5,-107 70-1,-4 4 0,3 0 0,-2 0-10,4 19 6,-10 13-2,0 6 3,0 6 0,-5 3 3,-11-1-1,-5-6-2,2-6 2,5-12 1,5-7 0,4-9 0,5-6 3,8 0 3,49-1 16,30-19-22,25-7-17,13-6-147,-13-2-881</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53:40.762"/>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177D36"/>
      <inkml:brushProperty name="fitToCurve" value="1"/>
    </inkml:brush>
  </inkml:definitions>
  <inkml:trace contextRef="#ctx0" brushRef="#br0">18285 7065 128,'0'0'10,"0"0"5,0 0 43,0 0-28,0 0 41,0 0-9,0 0-14,2-25-4,-2 22 24,0-1-29,0 2 13,0-1-28,0-1 11,0 4-4,0 0-10,0 0-10,0 0-6,0 0 7,0 0-12,0 0-6,0 1-2,-3 14-1,-10 12 4,-1 5 9,-4 5-4,0 0 4,1 0-2,0-2-2,-1-2 0,2-4 0,4 1 0,1-10 3,2-3-3,5-6-1,1-6 1,2-2 0,1-2 5,0-1-5,0 0 0,0 0 7,0 0 1,0 0 16,0 0 39,0-14 2,4-10-44,8-8-19,3-3-2,4-2 0,1 0 5,5 0-5,0 5-2,-1 1 2,4 0-3,1-2 2,-1 0 1,2 1-2,1 2 2,-2 1 0,-3 5 0,0 7-3,-1 4 2,-2 6 0,-3 2-3,-7 3 1,-4 2 0,-5 0-4,0 2-5,1 17-6,-4 8-5,2 10 20,-3 3 1,0 1 4,0-1-1,0-5-1,0-3 1,-6-1 1,-4-6-2,0-1 0,-3-4-2,2-6 2,-3-2 0,2-3 2,6-5 0,2-1-2,2-3 3,2 0-3,0 0 3,0 0-2,0 0 5,0 0-1,0 0 3,0-6 0,3-9 9,8-8-16,4-4-1,2-1 0,6-3 0,2-1-1,7-3 0,2-2-2,0 0 3,2 1-2,-3 5 2,0 4-1,-4 8-1,-3 4-2,-4 6 3,-7 4 1,-3 3-7,-7 2 6,-2 0-2,1 0-8,-4 0 6,0 0-5,3 0-2,-2 7 2,2 7-5,-1 6 2,-2 7 13,0 5 0,-2 4 3,-11 0-3,-2 1 6,-3-1-5,-1 1 2,-1-4-1,3-3-2,0-2-2,4-6 2,5-4 4,4-4-4,2-5-5,2-2 1,0-5 2,0 1-5,0 0 7,11 4 3,6-1 6,7-2 0,8 1-3,5 0-2,7-4-4,2-1-23,2 0-113,-2-1-139</inkml:trace>
  <inkml:trace contextRef="#ctx0" brushRef="#br0" timeOffset="1188.2353">19631 6849 222,'0'0'46,"0"0"-28,0 0 45,0 0-8,0 0 19,0 0-17,-70-75-9,54 65-24,-3 5 20,-3 0-6,-2 1-23,-4 4 0,-5 0-7,0 0-4,-1 9-2,0 6-1,2 8-1,4 1 0,4 4-5,8 1 2,2 2-1,7-2-1,2-2-1,5-5 6,0-3-3,0-2-1,0-5-13,11 0-7,4-5 24,1 1 1,6-3 12,5-2-5,5-3 9,2 0-2,0 0-15,-2 0 1,-5-3-1,-4-5 6,-5-1 1,-4-4 7,-1-1 1,-4-3-7,3-3 7,-3-2-12,0-3-1,-1 2 1,-1 2 7,-4 1-5,3 6 1,-3 2 1,0-1 1,1 6-8,-2 2 6,-2 2-4,0 2 0,0 1 0,0 0 2,0 0 9,0 0-13,0 0-3,0 0-3,0 0-1,0 0 2,0 0 1,0 0 2,0 2-7,-6 14 5,-6 11 4,-7 7 2,-2 5 2,0 4-4,-2-1 0,2-1 5,-1-1-4,-2 2-1,0 0 1,-1 3 5,1-1 1,-1-1-2,1-1 2,2-2-4,2-6-3,2-1 4,3-4-4,0-6 0,6-6-2,2-6 2,3-5 3,2-4-3,1-1 0,1-1 2,-2 0-2,2 0 11,0 0 2,-1 0 1,-4 0 19,-6 0 6,-6-3-26,-8-7-11,-7 0-2,-4-2 2,-4 0 2,-3 1-3,1 0-1,3 7-3,1-1-1,5 5 4,4 0-5,1 0 2,4 14-4,-3 5-3,-1 3 6,-1 0 4,3 2-3,-1 2 0,5 0 2,2-3 1,5 1-2,6-5-1,3-4-3,2-5 6,4-3-2,0-4-3,0-1-11,0-1-1,0 1 17,0-1 3,10 0 10,4 2-3,8-2-10,12 2-45,8-3-94,4 0-143</inkml:trace>
  <inkml:trace contextRef="#ctx0" brushRef="#br0" timeOffset="2521.049">19807 6534 98,'0'0'77,"0"0"-72,0 0 2,0 0 26,0 0 28,0 0-40,0-3 11,0 3 29,0 0-8,0 0-19,0 0-2,0 0 12,0 0-14,0 0-17,0 0-13,0 0-1,0 8-7,-3 16 2,-14 10 6,-2 7 1,-2 3 11,1 4-5,3 5-2,-1 5 0,3 1 1,0-1-4,0-5 3,-1-7 4,-2 0 4,-1-3 11,-1-6 0,2 0-19,1-5 0,0-2 4,1-7-1,5-5-4,2-6-4,6-5 0,0-1 1,2-2-1,1-3 1,0-1 5,0 2 6,0-1 16,0-1 11,0 0 0,0 0-1,0 0 4,0-3 2,1-9-28,7-6-16,5-3-1,4-6 0,4 0-1,5-3-4,6 0 2,4 1 3,1-1-23,0 4 10,-3 0 11,-4 3-4,-3 6 7,-4 3 3,-3 4-3,0 1 0,-4 5-7,-1 0 5,-3 0-4,0 4 6,-6-1-1,0 1-3,-3 0 1,0 0-2,0 0-2,1 3-2,3 7-2,0 6 3,-1 4-1,0 4 9,-2 1 0,-1 1-2,-3-1-3,0-2 3,0 2 2,-1-3-1,-10 1 1,-2-2 1,-1 0 0,1-2-1,-1-3 1,2 1-1,3-3 3,0-3-3,5-1 0,3-3-4,1-2 2,0 0 1,0 1-8,10-2 9,8 0 2,6-1 6,4-2 4,0-1-4,0 0 4,-3 0-10,-1 0 4,1-4-6,-4-1 0,-2-3-3,-4 2-55,-6 1-120,-9-2-223</inkml:trace>
  <inkml:trace contextRef="#ctx0" brushRef="#br0" timeOffset="3090.8963">19294 7581 89,'0'0'193,"0"0"-182,0 0 10,0 0 62,0 0-21,0 0-28,0 0 14,-3 0-6,3 0-11,0 0-3,0 0-10,0 0-8,0 0-2,0 0-5,0 0 4,22 0-1,14 0-1,16 0 14,9 0-16,9-3 0,2 1 2,0-2-4,-7 1 0,-11-2 0,-14 5 7,-13-2-3,-12 1-3,-6 1 3,-9 0-5,0 0 0,0 0-15,0 0-100,-8 0-34,-6 0-177</inkml:trace>
  <inkml:trace contextRef="#ctx0" brushRef="#br0" timeOffset="3526.6087">19258 7651 6,'0'0'67,"0"0"-45,0 0 19,0 0 7,0 0-28,0 0-14,-6 5 4,6-2 5,11 1 38,18 0 14,13-1 21,15 0-33,10-3-5,6 3-6,-1-3-4,-8 0-13,-6 0 6,-10 0 5,-17 0-13,-10 0 12,-12 0-1,-6 0-2,-3 0 15,0 1-2,0 0-27,0-1-20,0 2 0,0-1-21,0 0-74,-9 1-133,-15-2-188</inkml:trace>
  <inkml:trace contextRef="#ctx0" brushRef="#br1" timeOffset="1.85646E10">20371 7332 642,'0'0'42,"0"0"-42,0 0 0,178 0 42,-111 0-36,-3-9-6,-11-8-11,-14-8-188</inkml:trace>
  <inkml:trace contextRef="#ctx0" brushRef="#br1" timeOffset="1.85646E10">20503 7164 228,'0'0'0,"0"0"0,0 0 1,0 0 2,0 0 6,0 0 51,0 0-54,-7 0-5,-22 0 28,5 0 17,7 0-25,6 0 49,3 0 1,8 0-10,0 0-1,0 0 7,0 0-12,22-2-17,18-7-37,13 2-1,4 2-3,2 2-33,-15-1-51,-12 2-116</inkml:trace>
  <inkml:trace contextRef="#ctx0" brushRef="#br1" timeOffset="1.85646E10">20889 6903 943,'0'0'8,"0"0"-8,0 0-3,0 0 2,0 0 1,0 0 10,17 88 0,12-44-5,-1-1-2,-4 4-3,-5 0 0,-11 2-2,-8-2 2,-17 0 0,-31-3 2,-12-3 1,-5-2-1,5-4-2,18-9 0,15-2 0,22-10-5,5-3-19,36-11-59,24 0-154</inkml:trace>
  <inkml:trace contextRef="#ctx0" brushRef="#br1" timeOffset="1.85646E10">21317 7197 870,'0'0'80,"0"0"-76,0 0 9,0 0 27,0 0-35,0 0-5,21 1 0,-7 35 3,-8 0 0,-6-2-3,0-2 2,0-5-2,-6-7 0,-2-7 0,4-5 0,2-8 2,2 0 0,0 0 5,0 0 1,0-12 12,0-17-10,2-5-7,5-4 5,3 0 6,-1 3 1,6 0 8,2 5-15,2 8 0,-3 3 0,1 9-7,-6 9-1,2 1-3,0 0-3,-2 14 5,1 9 0,-5 5 0,-4 0 1,-3 0-1,0-4 1,0-6-1,0-8 0,0-7 1,0-3 0,0 0 0,0 0 3,0-7 16,6-24-15,10-6-1,3-1-2,6 5 0,2 3 6,-3 7-7,-7 7 12,-3 10-9,-4 6-1,4 0-2,8 8-3,-1 22 3,-4 3-2,-3 8 1,-9 0 0,-2-6-1,-3-2-4,0-10-23,6-4-15,4-6-30,12-8-18,10-5 9,14 0-77,6-5-146</inkml:trace>
  <inkml:trace contextRef="#ctx0" brushRef="#br1" timeOffset="1.85646E10">22141 7208 395,'0'0'254,"0"0"-115,0 0-10,36-123-66,-36 100 24,-16 8-49,-12 4-9,-5 11-25,-5 0 5,-3 7-6,0 22-3,7 4 2,11 4-2,10 0 1,13-2-2,0-5 1,3-4-2,26-10-2,4-5-4,5-11 1,1 0-1,-4-16 8,-3-17 2,-9-1 2,-5-4 3,-6 7 4,-7 6 15,-5 13 11,0 6 6,0 6-15,0 3-28,-16 33-22,-9 21 22,-2 26 0,5 14-2,6 13 2,4 9 1,-4 4-1,-5-9-3,1-16-12,-9-22-5,-2-32 0,-1-25 8,-1-19 7,0 0 5,-2-33 3,6-27 6,6-19-4,10-4 5,13-2 15,0 11 9,36 11-19,6 4-14,8 9-1,7 10-2,8 7-3,8 7-37,7 3-47,-1-2-128,-9-4-358</inkml:trace>
  <inkml:trace contextRef="#ctx0" brushRef="#br1" timeOffset="1.85646E10">22536 6817 993,'0'0'13,"0"0"-3,0 0 63,0 0-35,0 0-32,0 0-2,9 78 5,9-1-4,-9 5 6,-4-5-10,-5-14 3,0-18-3,0-16-2,-8-14 2,3-8-1,4-7 1,1 0 6,0 0 3,0 0 13,0-6 55,16-6-68,1 1-9,-3 4 0,-6 7-1,-3 0-3,1 6-9,4 20 9,4 10 3,3-5 4,1-3 3,1-13-7,4-7 5,9-8-4,14 0-1,3-26-120,0-29-401</inkml:trace>
  <inkml:trace contextRef="#ctx0" brushRef="#br1" timeOffset="1.85646E10">22972 7423 549,'0'0'0,"0"0"-4,0 0-27,0 0 31,0 0 1,0 0 5,120-44-8,-112 36 2,2-1-3,-1-1 3,1-5 18,-1 1 11,-3 1 49,-2 3-12,-4 4 92,0 3-70,0 3-23,-29 11-56,-25 28-8,-20 20 2,-14 9 4,-6-3-7,6-2-3,10-11 0,18-9 2,21-12-29,14-13-45,23-17-107,2-1-154</inkml:trace>
  <inkml:trace contextRef="#ctx0" brushRef="#br1" timeOffset="1.85646E10">23092 7474 945,'0'0'11,"0"0"-8,0 0 75,0 0-18,0 0-37,0 0-23,-101 47-3,-2 16 1,-26 8-40,-17-1-141</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58:28.928"/>
    </inkml:context>
    <inkml:brush xml:id="br0">
      <inkml:brushProperty name="width" value="0.05292" units="cm"/>
      <inkml:brushProperty name="height" value="0.05292" units="cm"/>
      <inkml:brushProperty name="color" value="#FF0000"/>
    </inkml:brush>
  </inkml:definitions>
  <inkml:trace contextRef="#ctx0" brushRef="#br0">15284 11814 586,'0'0'22,"0"0"-5,0 0 11,0 0-28,0 0-3,0 0 3,-19 80 5,6-12 25,-2 18 11,0 21 16,0 16-9,6 16-1,3 17-15,6 7-3,0-3 6,0-13-29,0-14-3,0-22-1,-9-17 0,-12-19 2,0-23-1,8-23 1,7-18 0,4-11-1,2 0 1,0-26-4,2-19-123,14-13-97,6-9-70</inkml:trace>
  <inkml:trace contextRef="#ctx0" brushRef="#br0" timeOffset="877.8855">15426 11589 479,'0'0'3,"0"0"-6,0 0-10,0 0 13,0 0 8,84-20-6,-26 15 7,9 1-6,6-5 5,14-2-2,8 1 28,11-3-16,7-1-6,11 4 10,16 2 0,14-1 12,17 2-25,11-2-4,8 3-3,4 2 4,10 4-1,9 0 4,13 1 10,12 13 7,3 4-12,-6-1-7,-9 0 0,-13 0 0,-8-1-7,-6-4 0,-13 1 0,-15-3 4,-19-5-3,-18-2 2,-21-3-2,-21 0-1,-20 0 4,-23 0-2,-23-4 14,-13 4 14,-10-3 1,-3 2 3,0 1-8,0 0-10,0 0 1,0 0-17,0 0 0,0 0-4,0 0 2,0 0 0,0 0 4,0 0-5,0 0 0,0 0 1,-7 8-5,-13 17 7,-8 12 2,-9 18 0,-11 13 0,-4 20 0,-11 12 4,2 14-4,0 10 0,6 4 4,2 1 0,7-7 8,8-9-8,5-17 0,6-12-2,6-15-3,0-17 5,4-20-4,6-11 0,3-12-2,5-5 0,-7-4-3,-8 0-71,-15-10-144,-14-20-220</inkml:trace>
  <inkml:trace contextRef="#ctx0" brushRef="#br0" timeOffset="1980.3291">15135 13551 236,'0'0'7,"0"0"-6,0 0 5,0 0 24,0 0 32,0 0-13,-23 10-13,23-9-7,3 1-23,26 0 12,19 0 42,20-2-11,22 0-30,20 0-6,21-7 15,23-5 18,21 2 9,17 3-5,19 1-5,10 2-17,14-4-19,2-1 5,0-2-13,2-2 7,1 2-5,-7 0 7,-7 5-8,-25 3 3,-30 0 20,-35 1-3,-29-3 9,-25-2 4,-21-1 16,-17 1-8,-18 0-8,-12 1-13,-8 3 15,-6 1 5,0 1-12,0-1-2,0-1-17,0 3-5,1-2-6,1 2 0,5-3-1,9 1-6,6-2 7,4 0-1,1 0 0,0 1 0,-2-2 0,2 2-7,-1 2-23,4 0-51,4-3-98,0-8-93,-1-8-420</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58:03.662"/>
    </inkml:context>
    <inkml:brush xml:id="br0">
      <inkml:brushProperty name="width" value="0.05292" units="cm"/>
      <inkml:brushProperty name="height" value="0.05292" units="cm"/>
      <inkml:brushProperty name="color" value="#FF0000"/>
    </inkml:brush>
  </inkml:definitions>
  <inkml:trace contextRef="#ctx0" brushRef="#br0">13160 9851 61,'0'0'27,"0"0"29,0 0-3,0 0-25,0 0-28,0 0-3,0 0-18,0 0-4,-6-2 9,6 2-1,0 0-33,0 0 18,0 0 16,0 0 2,0 0-12,0 0 26,6 0 0,1 0 2,-1 0 0,-2 0-1,-1 0-1,-3 0 0,0 0-4,1 0-2,-1 0 6</inkml:trace>
  <inkml:trace contextRef="#ctx0" brushRef="#br0" timeOffset="667.8697">16450 8970 11,'0'0'11,"0"0"-3,0 0 0,0 0-1,0 0-7,0 0-15</inkml:trace>
  <inkml:trace contextRef="#ctx0" brushRef="#br0" timeOffset="1109.2141">16314 8918 9,'0'0'0,"0"0"-5,0 0 1,0 0 4,0 0 0,0 0 0,0 5 1,0-3 2,0-2-2,0 0 3,0 0-4,0 0-9</inkml:trace>
  <inkml:trace contextRef="#ctx0" brushRef="#br0" timeOffset="9336.0418">14551 9151 189,'0'0'94,"0"0"-83,0 0-10,0 0 16,0 0 21,0 0-9,0 0 5,-8 0 18,4 0 4,1 0-26,0-2-4,1 1-1,2 1 21,0 0-12,0 0-27,2-1-7,20-2-1,10-1 1,15 4 1,2-3 5,1 3-6,-7 0 12,-11 0-11,-7 0-1,-11 0 0,-9 0-18,-4 0-64,-1 0-51,0 3-5,-15 4-18</inkml:trace>
  <inkml:trace contextRef="#ctx0" brushRef="#br0" timeOffset="9644.069">14489 9258 6,'0'0'264,"0"0"-264,0 0-14,0 0 7,0 0 7,0 0 19,6 10 11,11-7 50,5 2 11,8 0-16,10-3-25,8 0-13,6-1-1,1-1-9,-8 4-10,-8-1-12,-16-2-4,-10 2-1,-7-1-2,-6-2-1,0 0 1,2 1-38,1 4-44,3 1-52,3-4-115</inkml:trace>
  <inkml:trace contextRef="#ctx0" brushRef="#br0" timeOffset="10633.2999">15898 8891 235,'0'0'8,"0"0"-6,0 0 20,0 0 15,0 0 5,0 0 2,-66-39-1,60 35-22,0 2 10,0-1-8,3 2-13,2 1 1,1-2 1,0 2 3,0-1-15,7 0 0,17-2 6,17 1 4,11 0-1,6 2-2,6 0-6,-1 0 6,-5 0-1,-8 0 3,-14 0 4,-15 0-8,-11 0-3,-10 0-2,0 0 5,0 0-2,0 0 11,-10 0-4,-9 0-9,-7 0-1,-3 5-14,-6-2-1,-4 1-4,-4 0-4,-7-1 7,3 2-1,4-3-4,5-1 21,8 2 0,10-1 7,8-1-7,5 1 7,2-2-7,2 0 0,0 1-2,0-1 3,3 2-1,-2-2 2,2 0-1,-1 0 2,-1 0-1,1 0 5,-1 0 0,2 0 4,0 0 4,0 0-7,0 0-3,0 0-5,0 5 0,0 1-7,0 9 4,0 8 3,0 6 5,0 7 4,0 6 22,0 8-20,0 4 25,0 5-9,0-3-8,0-1-8,0-8-2,0-8-7,0-8 3,0-7 2,0-6-7,0-7 5,0-5-2,0-5 5,0-1-5,0 0 1,0 0-1,0 0-2,0 0-1,0 0 0,0 3 0,0 2-53,0 2-57,-2 1-7,1-6-150</inkml:trace>
  <inkml:trace contextRef="#ctx0" brushRef="#br0" timeOffset="11068.9993">15769 9207 233,'0'0'48,"0"0"-27,0 0 22,0 0 26,0 0 19,0 0-49,-24-16-21,24 16-5,0 0-3,0 0 2,0 0 3,0 0 0,0 0 2,0 0-12,0 0 2,8 0 3,19-1-6,15 0 13,14 0-4,5-1 6,3 2-8,-1 0-7,-5 0 3,-13 0 1,-12 0-1,-14 0-2,-14 0-3,-4 0-1,-1 0 9,0 0-2,0 0-8,0 0-14,0 3-96,-3 6-100,-4-4-38</inkml:trace>
  <inkml:trace contextRef="#ctx0" brushRef="#br0" timeOffset="12238.5662">15407 9194 161,'0'0'25,"0"0"43,0 0 17,0 0-47,0 0 34,0-77-16,-3 62-12,-2 3 34,-4 2-43,-2-2-8,-3 3 1,-4 1-18,-3 2 2,-1 4-3,-4 2-4,-2 0-1,-3 0-4,-2 13-1,3 4-2,2 9 2,6 6-2,5 5 3,7 3 0,8-1-1,2-1 1,0-4-1,16-9 0,3-4 1,4-8 7,1-6-5,3-6 8,0-1-10,-2 0 2,1-16 4,-2-4-4,-4-6 2,-3-8 1,2-5 0,-4-6-3,1-6 0,-2-2-4,1 0-4,-6-3 5,-3-1 1,-2-1-9,-4 6 3,0 6 6,0 7-1,-3 8 4,-4 9-1,1 7 1,0 5-3,3 4 13,1 3-11,1 3-2,1 0-7,-2 0 0,-3 15-16,-1 18 14,-5 16 8,-1 11 1,2 9 4,1 3 4,4 1 4,0 1 7,5-2 2,0-5-4,-1-6-12,0-10 1,-1-12-6,-1-8 2,2-6-2,-1-3 0,1-5-8,1-2-57,0 0-65,0-6-70,0-3-118</inkml:trace>
  <inkml:trace contextRef="#ctx0" brushRef="#br0" timeOffset="12702.0274">14865 9839 462,'0'0'19,"0"0"38,0 0-7,0 0 5,0 0-14,0 0-41,-62-3-18,71 3 18,17 3 3,15 2 1,13-5 12,18 0 13,18 0-9,15 0 17,0 0-6,-9 0-18,-17 0 1,-24 0-11,-23 0-2,-16 0-2,-13 0 3,-3 0 2,0 0-4,0 0-20,-5 7-56,-11 8-43,-2 4-49,-1 1-190</inkml:trace>
  <inkml:trace contextRef="#ctx0" brushRef="#br0" timeOffset="13693.8443">15035 10396 228,'0'0'2,"0"0"23,0 0 21,0-78 22,0 57 72,-1-1-114,-5 4 34,-4 2 7,-4 2 21,-1 3-38,0 1-25,-3 3-3,-1 4 9,-7 2-29,-3 1 0,-6 0 0,0 6 0,0 9-2,6 5 2,0 4-4,8 3-1,5 7 2,7 0-6,6 5 2,3 0 3,0-3 2,12-5-4,10-6 1,5-7 4,3-3-3,4-10-2,1-3-2,-3-2-22,-3-3 12,-6-14-7,-3-6 19,-2-10 4,-3-9 7,-3-4-7,0-7 1,-2-1-1,1-3 0,-2-1-2,1 2-2,-3 4 0,-1 12 2,-4 16 2,-2 11 3,0 9 13,0 4 11,0 0-27,0 2-12,0 20-9,0 7 21,-7 15 4,2 8-3,3 2 0,2-1 15,0-2-12,0-2 7,0-4-10,3-8 3,5-9-4,1-10 1,3-6-1,0-8 0,4-4-2,4 0 2,5-17 0,3-12-4,0-9-3,-4-7 5,-4-2-1,-2-2-14,-8 2 10,0 3 5,-5 2 1,1 2 1,-3 5 3,0 4-1,-1 5-1,-2 9-1,0 9 3,1 5 14,-1 3 0,0 0-17,0 0 0,0 0-12,0 9-3,0 10 8,0 12 7,-6 3 10,1 11-2,1 4 7,1-1 5,1 2 5,2-6-15,0-3-2,0-5-7,2-6 1,5-8 1,3-5-1,1-9-2,4-4 0,8-4 0,9 0-15,7-10-57,1-12-83,-4-7-118</inkml:trace>
  <inkml:trace contextRef="#ctx0" brushRef="#br0" timeOffset="13881.5531">15416 10227 453,'0'0'59,"0"0"3,0 0-20,0 0-21,0 0-9,0 0 25,71-17-12,-39 10-15,-1 2-6,-1-3-4,-5-3-101,-2-4-192</inkml:trace>
  <inkml:trace contextRef="#ctx0" brushRef="#br0" timeOffset="14497.0113">15666 8736 388,'0'0'42,"0"0"23,0 0-16,0 0-30,0 0-19,0 0 5,-43 55 4,15 4 49,-6 18-12,1 20 42,1 17-43,7 9 14,11 2-13,14-3-19,0-11-10,34-4-11,20-11-3,17-11-3,13-14-14,14-18-75,0-22-197</inkml:trace>
  <inkml:trace contextRef="#ctx0" brushRef="#br0" timeOffset="15164.4427">16342 9128 124,'0'0'0,"0"0"-6,0 0 6,0 0 7,0 0 2,0 0 19,0 60 2,-5-47-6,1-3-2,-3-3 1,4-2 16,-2-4 14,1-1 28,4 0-9,-2 0-13,-1 0-31,-2-6 8,0-1-19,2-3 3,3 2 6,0-1-26,0-4-2,3 2 0,15 2-58,5 5-67,1 1-80</inkml:trace>
  <inkml:trace contextRef="#ctx0" brushRef="#br0" timeOffset="15988.9513">17045 9126 344,'0'0'8,"0"0"0,0 0 6,0 0 42,0 0 2,-26-73-10,17 63 4,0 3-4,-6-3-6,0 5-8,-7 3-17,-6 2-17,-4 0 0,-1 9-2,2 14 4,2 8-4,8 8 0,4 6 1,7 0 1,5-2-2,5-9-1,0-6-6,12-10-7,15-8 16,10-7 7,10-3-4,6-3 3,1-14-5,-5-7-2,-7-4 6,-9-7-4,-5-4-1,-8-8 0,-7-5 1,-6 1 6,-2-2 0,-4 2-7,-1 1 0,0 3 3,0 12 1,0 9 7,0 14 13,0 7 19,-1 5-31,-2 0-12,1 5-19,-2 20-5,-2 17 23,-3 14 1,2 8 5,5 6-3,2 3-2,0-3 3,0-4-3,5-13 1,2-13-1,0-13-51,-1-10-20,5-12-80,4-5-45,1-3-127</inkml:trace>
  <inkml:trace contextRef="#ctx0" brushRef="#br0" timeOffset="16362.3057">17376 8994 353,'0'0'13,"0"0"9,0 0 62,0 0-42,0 0-14,0 0-15,97-13 2,-67 27-10,1 6 1,0 4 3,-4 0-6,-8 6 0,-11 0-3,-5-1 1,-3 0-3,-3-4 4,-12-7 8,0-5 0,5-6 11,4-2 3,2-5 10,3 0 26,1 0 12,0 0-2,0-17 11,0-7-69,3-8 1,18-6-3,6-4 13,7-3-9,1 0-14,-1 0 0,-4 7-3,-5 12-68,-7 10-51,-11 15-37,-7 1-171</inkml:trace>
  <inkml:trace contextRef="#ctx0" brushRef="#br0" timeOffset="16762.201">17526 8785 440,'0'0'51,"0"0"30,0 0-2,0 0 23,0 0-26,0 0-76,-22-15 0,41 13 0,13-1 10,10 1 1,10-1-4,3 1-3,-3 1-3,-6-2 1,-14 2 0,-13-1-2,-12 2 3,-4 0-2,-3 0 1,0 0-2,0 0-12,0 0-138,0 0-221,3 0 162</inkml:trace>
  <inkml:trace contextRef="#ctx0" brushRef="#br0" timeOffset="17129.2211">18089 8250 496,'0'0'3,"0"0"9,0 0-8,82 61 30,-38-19 4,3 15-14,3 12 9,0 13 15,-1 13 2,-12 12-3,-16 10 9,-21 11-19,-8 1 7,-38-8-33,-13-6-5,-12-16-4,1-18-2,2-15-7,5-17-65,8-23-104,12-21-145</inkml:trace>
  <inkml:trace contextRef="#ctx0" brushRef="#br0" timeOffset="17713.876">16061 8540 245,'0'0'26,"0"0"-11,0 0 26,0 0 46,0 0 14,0 0-48,-41 8-4,41-6-9,0-1-16,0 5-24,18 1-4,21 1 4,22 1 30,18-4 9,8-1-14,-7 0-10,-9 1-5,-21 0-10,-20 0-17,-23-5-276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58:23.242"/>
    </inkml:context>
    <inkml:brush xml:id="br0">
      <inkml:brushProperty name="width" value="0.05292" units="cm"/>
      <inkml:brushProperty name="height" value="0.05292" units="cm"/>
      <inkml:brushProperty name="color" value="#FF0000"/>
    </inkml:brush>
  </inkml:definitions>
  <inkml:trace contextRef="#ctx0" brushRef="#br0">15388 12246 325,'0'0'13,"0"0"6,-23-89 61,17 70 25,6 7-27,0 1-23,0 8 3,0 1-20,0 1-23,0 1-14,0 0-1,0 20-19,6 16 19,1 17 9,-2 15 15,-3 12 14,-2 9-2,0 4-13,0-1-2,0-3 5,-4-11-18,-3-10 0,-3-6-7,-1-7-1,4-8 0,1-13-35,1-9-41,2-13-44,2-10-46,-1-2-98</inkml:trace>
  <inkml:trace contextRef="#ctx0" brushRef="#br0" timeOffset="390.192">15375 12206 301,'0'0'17,"0"0"39,0 0 90,32-84-99,-16 66 16,2 2-24,9 6-21,4 3-1,7 7-15,3 0-2,0 9 0,-1 15 0,0 6 0,-7 8 2,-6 6 1,-12 2 1,-11 2-4,-4-2 0,-6-1 0,-22-5 8,-14-3 3,-12-3 8,-4-6 7,-1-8 13,11-9-9,12-6-3,17-2 3,11-3-20,8 0-10,0 0-37,33-8-110,15-16-170</inkml:trace>
  <inkml:trace contextRef="#ctx0" brushRef="#br0" timeOffset="690.2036">16273 12414 547,'0'0'11,"0"0"63,0 0 17,0 0-43,0 0-36,0 0-12,3-5 0,21 5 0,12 0 22,7 0-9,3 0-2,-1 0 0,-4 0 1,-8 3-8,-8-1-4,-12 0-8,-10 3-84,-3-1-148,-8-1-77</inkml:trace>
  <inkml:trace contextRef="#ctx0" brushRef="#br0" timeOffset="939.5504">16224 12573 128,'0'0'50,"0"0"22,0 0 8,0 0-1,0 0 36,0 0-2,85 0-46,-48 0-31,-4 0-9,-6 0-3,-8 0-5,-10 0-10,-4 0-1,-5 0-4,0 0 5,0 0-5,0 0-4,0 0-69,0 0-118,0 0-258</inkml:trace>
  <inkml:trace contextRef="#ctx0" brushRef="#br0" timeOffset="3165.673">17555 12031 317,'0'0'17,"0"0"58,0 0 10,0 0-25,0 0-39,0 0-9,0 0-2,-48-26-10,48 26-11,6 0 11,21 0 10,11 0-3,10 0 0,9 0 6,-3 0-5,-3 0 10,-9 0 7,-10 0-7,-14 0-6,-8 0-7,-10 0-4,0 0 5,0 0-6,-4 0-4,-20 0 3,-14 0-7,-12 0-35,-7 0 7,-1 0 1,5 0 23,6 0 12,11 0 2,11 0 2,9 0 3,8 0 10,7 0-4,1 0-6,0 0-2,0 0 2,0 0-4,0 0 6,0 0 5,0 0 15,0 0 7,-4 0-3,0 0 8,0 0-27,-2 0-5,4 0 8,1 0-14,-3 0-3,-1 14-7,-7 12-3,-6 11 10,-1 12 4,-1 7-2,1 9 9,2 5 2,4 0-1,4-1 2,0-4 1,0-3-3,-1-7-10,0-11 2,-1-10-2,6-12 1,1-10-2,2-5-1,2-6-1,0-1-1,0 0-45,0 0-17,0 0-13,0-5-23,6-14-86,-1-8-262</inkml:trace>
  <inkml:trace contextRef="#ctx0" brushRef="#br0" timeOffset="3422.4395">17250 12455 347,'0'0'60,"0"0"-12,0 0 10,0 0 1,0 0-13,0 0-16,127-12-11,-70 12-7,5 0 13,3 0-13,-1 0 13,-8 0 3,-14 0-11,-16 0-6,-12 0-11,-11 0 4,-3 0 3,0-2-7,0-1-19,0-6-150,-8-6-269</inkml:trace>
  <inkml:trace contextRef="#ctx0" brushRef="#br0" timeOffset="3790.1873">17482 11693 470,'0'0'21,"0"0"7,0 0 50,0 0-16,0 0 0,0 0-57,-29-26-2,41 26-3,19 0 5,14 0 14,15 0-4,11 2-5,4 5-2,2-4 2,-5 3 7,-15-2 1,-17-3-2,-14-1-12,-17 0-4,-8 0 1,-1 0 3,0 0-4,0 3-27,-1 9-127,-7 4 28,4-1-272</inkml:trace>
  <inkml:trace contextRef="#ctx0" brushRef="#br0" timeOffset="4202.2271">18208 12383 478,'0'0'48,"0"0"39,0 0-14,0 0 2,0 0-36,0 0-27,3 0-11,6 0-1,0 8-2,-5 2-5,-1-2 6,-3 0 0,0-3-22,0-4 2,0-1 21,0 0 2,0 0 11,-7 0 0,-1-6-7,2-3 7,1-4-5,5 1-8,0 1-32,0 2-25,5 0-102,6-1-399</inkml:trace>
  <inkml:trace contextRef="#ctx0" brushRef="#br0" timeOffset="4659.6685">18529 12058 551,'0'0'12,"0"0"-5,0 0-5,0 0 5,0 0 6,94 64 3,-60-26-2,-1 6-4,0 4 0,-3 3 15,0 0-2,-2-2-6,-8-4-3,-4-4 10,-5-12-19,-6-7-2,-1-9 0,-2-9 1,-2-4-2,3 0 7,-2 0 24,4 0 31,8-9 16,4-10 2,5-12-67,6-5-6,1-3 2,-3-6-6,3-4 0,-1-1-1,-1 1-4,-4 9 1,-6 10-1,-9 5 0,1 10-16,-8 5-56,-1 4-52,0 3-124</inkml:trace>
  <inkml:trace contextRef="#ctx0" brushRef="#br0" timeOffset="5056.3154">18623 11875 392,'0'0'31,"0"0"7,0 0 46,0 0-44,0 0-16,0 0-24,-15-11-1,15 11-4,13 0 5,14 2 13,12 4 9,13 2 3,6-2 0,6 1-9,3-2 10,-1 1 0,-3-2 2,-11-3-1,-13 1-7,-14-2 5,-10 0-6,-11 0 4,-4 0-18,0 0 4,0 0-9,-4 5-57,-25 4-141,-9-1 20,-13-5-288</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43:59.89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59 68 908,'0'0'23,"0"0"-23,0 0 14,0 0 65,0 0-20,0 0-30,0 0-12,-60-40-7,60 40 5,24 0-9,35 0-2,34 0-2,36 0 0,29 0-1,15 0-2,7 0 1,-14 0-1,-25 0-11,-26 0-74,-42 0-111,-45 10-106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7T06:04:43.59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266-1 247,'0'0'86,"0"0"-10,0 0 27,-158 0-18,121 0-18,7 0 2,0 0-19,9 0 0,11 0-1,5 0-21,5 0 3,0 0-10,25 0 1,44 0-2,44 0-15,40 0 3,35 0 0,21 0-7,21 4 6,19 8-3,14-3-3,6 1 4,-8-3-3,-29-2 7,-44-5-3,-42 0-4,-43 0 7,-38 0-7,-26 0 1,-19-8-5,-15 4 11,-5-1-12,0 0 3,-38 1-72,-18 1-53,-16 1 3,-4 1-156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6:44:00.18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56 878,'0'0'52,"0"0"-47,0 0-4,0 0 57,0 0-2,0 0-41,48 3 14,62-3 13,30 0-15,19-3-14,20-8 16,4 0-17,-9 1-5,-21 1-6,-28 6-1,-36 3 0,-39 0-3,-29 0-19,-17 0-6,-4 0-5,-1 0 5,-18 3-4,-3 6-83,-2-3-149</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9:58:31.044"/>
    </inkml:context>
    <inkml:brush xml:id="br0">
      <inkml:brushProperty name="width" value="0.05292" units="cm"/>
      <inkml:brushProperty name="height" value="0.05292" units="cm"/>
      <inkml:brushProperty name="color" value="#FF0000"/>
    </inkml:brush>
  </inkml:definitions>
  <inkml:trace contextRef="#ctx0" brushRef="#br0">19557 13208 1015,'0'0'36,"0"0"90,0 0-25,0 0-77,0 0-24,0 0-67,-112-46-366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03:28.710"/>
    </inkml:context>
    <inkml:brush xml:id="br0">
      <inkml:brushProperty name="width" value="0.05292" units="cm"/>
      <inkml:brushProperty name="height" value="0.05292" units="cm"/>
      <inkml:brushProperty name="color" value="#FF0000"/>
    </inkml:brush>
  </inkml:definitions>
  <inkml:trace contextRef="#ctx0" brushRef="#br0">9142 13919 30,'0'0'7,"0"0"6,0 0 17,0 0 15,0 0-34,0 0 0,-22-3-11,22 1-5,0 2-12,0 0 17,0 0 12,0 0 6,0 0 35,-2 0 3,-1 0-5,0 0-24,2-2-7,-1 2 12,2-1 21,0 1-41,0-2-12,0 1-11,0-1-9,0 1-5,7 1-1,10-1 26,9-3 17,5 1-11,10-2 3,7-4 8,8 1-14,3-3 4,4-2-7,4 3 5,0-2-5,2 2 5,-2-1 4,0-1-2,2-1-7,4 1 1,-2-2-1,0 3-2,-10-2 2,-5 3 1,-5 0 2,-4 1-3,-2-1-3,-1 3 3,-1-3 3,-4 4-2,-5 0-2,-4 4-2,-5 1 2,1-1 1,-4 2 1,-2 0-1,5 0 0,-3 0-1,5 0 1,-2 0-6,-1 0 6,3 0 0,1 0-2,1 0 2,1-1 1,-5 0-1,3-2 0,-1 1 0,-5-1 5,-1-1-4,0 1-2,0-3 2,2 2 2,3-3 1,4 1-4,5 0 0,1-1 1,2 1-1,-1 1-2,2-1 2,-3-1 7,-6 2-4,-3-2-1,-8 2 3,-4 3 4,-4-1 1,-3 1-9,0 1-1,-3 1 4,0 0-4,-2 0 0,-2 0 0,1 0 1,-2 0 5,0 0 0,0 0-1,0 0-2,0 0 7,0 0-4,0 0 2,0 0 6,0 0 12,0 0 7,0 0 8,0 0-5,0 0-2,0 0-9,0 0-9,0 0-9,0 0 1,0 0-8,0 0-1,0 0-3,0 0 3,0 0 1,0 0-25,0 0-61,0 0-122,-2-7-241</inkml:trace>
  <inkml:trace contextRef="#ctx0" brushRef="#br0" timeOffset="3021.2877">13634 13972 13,'0'0'38,"0"0"-9,0 0-6,0 0 0,0 0-10,0 0 4,0 0-17,-25 0 1,25 0-1,0 0-3,0 0 3,0 0 0,0 0 0,0 0 1,0 0 1,0 0 3,0 0-5,2 0 2,5 0 23,7 3 35,2 2-36,7-1-24,3-4 39,10 3-26,8-3 2,9 0 13,7 0-6,5 0-4,3-3-9,6-1 19,4-5-19,3 2-2,3 1-3,0-1-1,-2 2-3,-1 0 4,3-3-4,0 1-2,-3 2 2,4-2 2,7 5-1,4 1 7,9 1 2,3 0 8,-1 0-15,-1 1 4,-3 6-2,-11-1-2,-10-1-1,-9-2 1,-5-3 3,-9 0 4,-2 0-7,-5 0 6,-1-2-1,-3-2-2,-6 1 2,-4 0 5,-4-2-5,-6 1 5,-3 0-1,-1 0 11,-2 0-19,0 4 8,-4-3-6,2 3-5,-4 0 3,-1 0 0,-4 0 1,-2 0-5,-2 0 3,-6 0-3,-1 0 4,0 0 3,0 0 14,0 0 5,0 0 4,0 0-13,0 0-4,0 0-3,0 0 2,0 0 5,0 0 13,0 0-1,0 0 2,0 0-6,0 0-6,0 0-11,0 0-5,0 0-3,0 0-11,0 0-48,-10 0-86,-13 0-236</inkml:trace>
  <inkml:trace contextRef="#ctx0" brushRef="#br0" timeOffset="16651.1564">5889 15936 201,'0'0'41,"0"0"-34,0 0 2,0 0 13,0 0 4,0 0-18,0 0-8,0 0 0,-7-2-2,7 2-1,0 0-1,0 0 4,0 0 4,0 0 4,0 0-2,0 0 8,0 0 12,0 0 13,0 0-12,0 0-15,0 0-12,0 0-5,1 0-17,18 0 21,10 0 1,10 0 0,8 0-4,4 0-2,10-1-31,5-5 23,10-1 0,0 1 10,-6 0-7,-12 1 3,-17 3-43,-15 2-69</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5:32:51.297"/>
    </inkml:context>
    <inkml:brush xml:id="br0">
      <inkml:brushProperty name="width" value="0.06667" units="cm"/>
      <inkml:brushProperty name="height" value="0.06667" units="cm"/>
      <inkml:brushProperty name="fitToCurve" value="1"/>
    </inkml:brush>
    <inkml:context xml:id="ctx1">
      <inkml:inkSource xml:id="inkSrc35">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1" timeString="2021-02-12T05:37:24.525"/>
    </inkml:context>
  </inkml:definitions>
  <inkml:trace contextRef="#ctx0" brushRef="#br0">21 228 145,'0'0'53,"0"0"-25,0 0 50,0 0 1,0 0-22,0 0 14,0 0-34,-19-41-4,18 34 3,1 4 0,0-7-5,0 1 0,0-5-29,0-3 0,0 3 4,0-1-6,15-1 0,10-4 5,5-1-4,12 3 1,0 3 1,2 11-3,0 4 2,-1 0-2,1 11-4,-2 19 3,5 10 1,-5 5-2,0 10 2,-12 3 0,-10 1 1,-11 1 0,-9-2-1,0-2 6,-27-6-6,-20-1 6,-10-11-1,-2-4 16,0-14-5,7-4-1,8-11-5,14-5-1,8 0-3,12 0-6,10-12-60,0-17-173</inkml:trace>
  <inkml:trace contextRef="#ctx0" brushRef="#br0" timeOffset="-547.3407">214 125 61,'0'0'39,"0"0"-11,0 0 47,0 0 1,0 0-31,0 0-4,0 0-8,0 1-14,0-1 11,0 0-4,0 0 3,0 0-2,0 0-1,0 0 4,0 0-7,0 0-6,0 0 13,0 0-11,0 1-5,0-1-2,0 3-3,-2-1-1,2 1-8,-3 15-2,3 19-2,-2 22 4,2 24 50,0 13-31,0 2 3,0 3 0,0-5-6,0-3-2,0-9-6,0-5 8,-8-5 2,1-6 1,-1-6-1,1-11-6,0-11-12,2-12 4,0-9-3,0-4 3,3-6-2,-1-6-2,3-3-14,0 0-53,0 0-32,0 0-48,0-9-1,0-29-252</inkml:trace>
  <inkml:trace contextRef="#ctx0" brushRef="#br0" timeOffset="832.0065">948 1222 236,'0'0'13,"0"0"7,0 0 67,0 0-19,-16-117-16,4 92-30,2 2 5,0 3 4,-2 3 8,-3 3 11,-5-1-10,-4 5-25,4 3-6,-4 3-4,4 4 20,-3 0-24,-2 0 7,-1 0-3,1 16-1,-3 11-4,2 8-2,3 10 1,6 5 1,7 2 0,7 5-1,3-8 1,0-5-1,0-2 1,15-8-5,5-6 3,0-7 2,7-6 4,-2-6-1,0-5-3,1-4 3,-1 0-1,3-13-2,-2-9 0,-6-10 1,0-7 2,-3-1-2,-2-5 1,0-1-2,-3-3 0,1 0-1,-3 7 1,-3 7 0,0 10 1,-2 9 3,-4 8-1,3 5-1,-4 3 1,1 0-3,4 0-9,6 0 5,7 20 2,7 12 2,0 12 1,-1 1 0,-4 0 5,-1-3-4,-4-7-4,0-3-22,-3-4-61,-2-9-14,-2-11-135</inkml:trace>
  <inkml:trace contextRef="#ctx0" brushRef="#br0" timeOffset="1261.2561">1234 1060 333,'0'0'10,"0"0"19,0 0 22,0 0-26,0 0-11,0 0-13,9-11-1,2 33 12,8 5 15,-4 7 16,-3 1-15,1 5-4,1 0-4,-4-2-1,1 1 0,3-6-10,-2-7-6,-1-10-1,-4-3 4,-2-6-3,-1-7-2,-3 0 6,-1 0-1,5 0 13,4-7 48,1-22-23,5-14-29,3-8-4,-2-8-5,-6 1-3,-4-1 1,-2 11 1,-3 3 0,-1 11-1,0 6-4,0 9-7,0 7-8,5 6-70,6 4-81,2 2-112</inkml:trace>
  <inkml:trace contextRef="#ctx0" brushRef="#br0" timeOffset="2070.2321">1974 1034 218,'0'0'44,"0"0"-26,0 0 59,0 0-10,0 0-21,0 0-23,-34-14-1,17 12 12,-3 2-3,-3 0-1,-6 0-12,-1 0-7,1 15 8,2 6 7,4 10-13,-1 5-6,7 6-2,2 3 4,7-1-5,8-6 3,0-4-7,0-7-2,5-7 1,8-7 1,4-5 5,2-6 0,1-2-1,3 0 6,3 0-7,-1-14 1,-2-6 2,-2-4-2,-1 0-2,-7-4 0,2-4 0,-5 0-2,0-5 0,-3 1 2,2 1 0,-4 3-1,-4 9-1,3 4 0,-4 11 1,0 4 4,0 4-1,0 0-1,0 0 0,0 0-2,0 0-2,0 0 0,0 0-1,0 0-5,0 12-4,0 21 11,0 16 2,0 6 4,0 12 2,0-4-1,0 4 2,0 7-1,0 1-2,0 7-6,0-2 1,-9 2 0,-1-10 3,0-6-4,-2-7 1,-1-7-1,-6-14 0,3-9 0,-5-8 0,-4-7 5,-2-8-3,-3-6 9,0 0-2,1-26-1,4-15 17,1-8-8,4-10-10,9-2-1,2-5-2,7 3 13,2 0-14,0 5-3,7 10-2,17 5 1,6 7-4,5 1-21,12 7-77,5 1-11,6 2-166</inkml:trace>
  <inkml:trace contextRef="#ctx0" brushRef="#br0" timeOffset="2542.4118">2974 821 326,'0'0'29,"0"0"-26,0 0 82,0 0 4,0 0-28,0 0-30,0 0 11,-14-7 0,14 7-16,0 0-7,0 0-19,0 0-4,0-2 4,5-1 4,21-4 0,16 0 3,8-2-2,4 0 1,-5 2-6,-9 3 1,-15 0 1,-10 1-1,-10-1-1,-1 3 0,-4 1-17,0 0-108,0 0-58,0 0-38</inkml:trace>
  <inkml:trace contextRef="#ctx0" brushRef="#br0" timeOffset="2856.5243">3048 991 85,'0'0'173,"0"0"-167,0 0-4,0 0 37,0 0-10,0 0-18,22 27 22,8-20 2,8-7 2,5 0 24,-1 0-14,-4 0-23,-4 0 2,-9-4 1,-12 1-16,-6 1 1,-7 2-4,0-3 6,0 3 2,0 0-16,0 0-10,0 0-156,-5 0-172</inkml:trace>
  <inkml:trace contextRef="#ctx0" brushRef="#br0" timeOffset="6178.2636">3787 775 7,'0'0'59,"0"0"-20,0 0 29,0 0-29,0 0-29,0 0 4,0 0 8,0 0-4,0 0-14,-3 0 5,3 0-4,-2 0 9,2 0 10,0 0 2,-3 0 7,3-3-9,-3 1-2,1 1 13,-2-6-5,3 4 4,-3-7-12,3 4 16,1-3-26,-4-3 9,4 1-11,0-5 6,0 1-11,10-3-3,14 0 0,5 4-2,1 1-1,3 4 1,-1-1 0,0 5-3,-1 4 3,-8 1 0,-6 0 0,-2 0-5,-5 8-2,0 13 4,-1 6-1,-8 5 2,-1 5 2,0 1 2,0 4 1,-10 2-3,-10-4 0,-2-2 0,-1-4 5,-3 1-5,3-7 0,-1-4 2,4 1 0,3-9 1,2-1-3,2-6 1,4-2 0,8-3-1,1 0 1,0-3 0,0-1 1,0 0-2,0 0 3,0 0-5,28 0 4,18 0 5,14-9 7,12-5-10,2 5 0,-3 0 1,-4 1-1,-8 8 4,-14 0-1,-16 0-7,-19 0-1,-8 0 0,-2 0 1,0 0 0,0 0-23,0 0-3,0 0-28,0 0-176,-10 0-128</inkml:trace>
  <inkml:trace contextRef="#ctx0" brushRef="#br0" timeOffset="7019.2352">4730 504 330,'0'0'19,"0"0"-6,0 0 60,0 0-5,0 0-43,0 0-18,0 0-4,15 15-3,-10 17 32,0 10-7,-5 6 2,0 1-5,0 0 5,-10-4-12,-10 0-6,0-12-7,-4 1-2,4-9 0,5-3 0,-3-7 2,8-6 8,3-5-8,3-1 1,4-3-3,0 0 1,0 0 0,0 0 2,0 0-1,0 0-2,0 0 3,16 0-3,17 0 9,13-4-9,7-10 8,6 1-3,2-3-1,6 5 1,-1-2 3,-4 2-6,-15 2 2,-10 2-4,-20 2 2,-9 0 0,-6 0 4,-2-7 4,0-1-3,0-2-7,0 1 0,-10 2 1,-2 1 4,2-1-2,0 2 0,-4-5 0,4-2-3,-3-1-2,3 0 1,-1 3 1,5-2 0,-3 7 0,4-2 1,4-1 7,-3 7-3,3 2 7,-3 0-1,1 4 13,3 0-11,0 0-3,0 0-8,0 0-2,0 0-10,-2 27 7,-1 12 3,-4 10 8,-1 12 5,1-2-3,-3 5-3,1-2 1,8-3-2,-3-6-3,3-4 1,1-10-3,0-6-1,0-10-34,0-1-81,0-5-74,6-12-185</inkml:trace>
  <inkml:trace contextRef="#ctx0" brushRef="#br0" timeOffset="7611.5976">5846 635 161,'0'0'96,"0"0"-95,0 0 60,0 0 27,0 0-1,0 0-36,-1-10-24,1 10-4,-4 0-5,2 0-7,-6 0-1,1 22 4,-3 3 20,2 6-1,3 5-12,0 0-3,5 3-3,0-1-6,0 2 5,0-5-8,7 1 1,4 0-4,-4-2 1,3-1-3,-5-1 2,0-5 0,-5-4-2,0-4-1,0-3 4,-2-4-7,-16 0 4,-2-7-1,-5-2 3,-1-3-3,-2 0 4,-2-3 4,-4-17-7,-1-5 6,4-6 1,5-2 9,9 1 3,3 1-8,13 7 2,1-1-13,0 4-1,6-5 0,23 1-6,4-2-6,8-1-35,4-2-50,2-2-58,-5-8-125</inkml:trace>
  <inkml:trace contextRef="#ctx0" brushRef="#br0" timeOffset="7956.8304">5766 391 308,'0'0'15,"0"0"-13,0 0 24,0 0 36,0 0-55,0 0-7,1 3 6,23-3 27,6 2 22,14-2 6,1 0-26,4 0 30,-4 0-18,-6 0-8,-9 0-3,-11 0-20,-14 0 2,-4 0 4,-1 0-1,0 0-1,0 0-9,0 0-11,0 0-61,-5 12-152,-15-3-166</inkml:trace>
  <inkml:trace contextRef="#ctx0" brushRef="#br0" timeOffset="11135.6168">720 4971 325,'0'0'17,"0"0"36,0 0 38,0 0-7,0 0-38,0 0-16,-22-39 9,20 34 16,2 5 3,0-1-27,0 1-9,0 0-2,0 0-2,0 0-14,0 0-4,0 0-4,0 1-3,5 24 7,24 9 2,3 6 13,2 9-11,-1 0 2,1 2 1,-4-4-2,0 0-4,-1-7 3,-7-5-2,-4-12-1,-8-3 0,-5-8-1,0-5 1,-1-2 0,-3-1-1,3-3 1,-3 2 1,4-3 2,-1 0 2,1 0 2,2 0 21,6-27 61,7-20-31,5-9-19,-1-13-19,-4-10-5,-6 3-8,-3-1-2,-2 8-2,-4 16-3,0 11-1,-4 15-3,3 10-19,3 12-60,3 5-114,8 2-68,6 23 69,-2 7-92</inkml:trace>
  <inkml:trace contextRef="#ctx0" brushRef="#br0" timeOffset="11691.8128">1634 5534 44,'0'0'144,"0"0"-115,0 0 53,0 0-4,0 0-20,0 0-1,0-23-21,0 23 4,0 0 14,0 0-14,0 0-16,0 0-10,0 0-12,0 18-1,0 13-1,0 10 18,0 5-5,0-1 10,0 1-2,0-5-6,0-1 2,0-4-13,0-5 4,0-10-6,0-4-1,0-8-1,0-4 0,0-2-38,0-3-35,0 0-13,0-3 2,4-24-129</inkml:trace>
  <inkml:trace contextRef="#ctx0" brushRef="#br0" timeOffset="12313.4033">1722 5481 346,'0'0'57,"0"0"-12,0 0 72,0 0-53,0 0-11,0 0-43,33-84 7,-11 67-5,7 3 3,-4 5-10,0 4 4,4 4-3,-4 1 5,0 0-9,-5 0 5,0 13-7,2 10 0,-10 6 0,-2 2 0,-5 1 0,-5 2 0,0-4 0,0-3-7,-5-4 10,-12-8-3,-3 2 8,2-6-7,3-5 5,4-1 0,6-5-4,5 0 5,0 0-1,0 0-4,0 0 5,0 0-4,0 0-3,0 0-2,5 0-8,16-8 10,4 2 8,3-2 1,-2 8-8,-1 0-1,0 0 0,-1 0-1,-6 14 1,-3 4 0,-5 7 0,-3 2-3,-2 6 6,-5 0-3,0 3 1,0-1-2,-7-2 2,-6-6 0,-2-4 3,-5-5-1,-4-4 3,-6-6-1,-6-3 9,1-5 0,-3 0 11,4 0-3,5 0-7,9-8-8,5 0-6,8 1-1,4 3-13,3 3-26,0-7-52,0-1-126</inkml:trace>
  <inkml:trace contextRef="#ctx0" brushRef="#br0" timeOffset="13770.6599">1943 5484 81,'0'0'39,"0"0"-2,0 0 25,0 0-26,0 0-34,0 0 11,0-6 6,0 6-9,0 0 6,0-4 3,0 4 4,0-1-2,0 1 8,0 0-3,0 0-13,0 0 4,0 0-4,-8 0-11,-2 0-2,-5 0 2,0 0 1,0 0-3,-1 0 2,1 0 0,0 0 2,3 0-2,2 0 1,5 0-3,4 0 0,1 0 0,-4 5-4,3 2-2,-3 9 3,-1 0 3,4 5 3,-3 2-1,4 4-2,-2 1 0,2 3-38,0-4-36,0-9-48</inkml:trace>
  <inkml:trace contextRef="#ctx0" brushRef="#br0" timeOffset="12701.7256">2575 5330 495,'0'0'24,"0"0"-22,0 0 23,0 0-8,0 0-10,0 0-7,83 10 16,-38-10 6,-4 0 9,-6 0-25,-7 0-3,-4 0 0,-4 0-3,-5 0-8,0 0-28,-1 0-44,-4 0-81,-5 0 3,-5 0-50</inkml:trace>
  <inkml:trace contextRef="#ctx0" brushRef="#br0" timeOffset="12928.6155">2693 5584 281,'0'0'51,"0"0"-40,0 0 63,0 0-6,0 0-22,0 0 17,39 4 12,-17-4-22,1 0-27,-8 0-14,-1 0-7,-3 0-3,0 0-2,4 0-12,0 0-57,0 0-75,-2-7-176</inkml:trace>
  <inkml:trace contextRef="#ctx0" brushRef="#br0" timeOffset="85548.7686">3596 5296 119,'0'0'54,"0"0"15,0 0 32,0 0-15,0 0-36,0 0 22,0 0-37,0 0 29,-19-35-27,19 32-16,0 3 15,0 0 1,0 0-16,0 0-4,0 0-7,0 0-8,0 0-2,0 12-2,0 19-8,0 13 3,0 10 7,0 13 1,0-4 2,0 1 0,5-1-2,-1-2 0,-3-3 0,-1-4 2,0-4-1,0-3-2,0-7 1,-5-5-1,-10-2 2,-5-3 1,0-7 1,-11 1-2,-2-5-2,-13 1 3,-6-10 0,-3-5 2,-1-4-2,-1-1 0,4 0 2,7-4 4,7-12-5,9 3 2,12-4 11,6 2 3,7-3-9,5-5-11,0-8-8,35-5-35,19-11-84,7-7-245</inkml:trace>
  <inkml:trace contextRef="#ctx0" brushRef="#br0" timeOffset="86135.0487">3670 5160 161,'0'0'1,"0"0"-1,0 0 23,0 0 43,0 0-30,0 0-8,-5 3 3,5-3-7,0 0-10,0 0 0,0 4 1,0 4-1,5-3-4,20 5-2,13-2 8,21 1 9,20-6-2,20-3 2,11 0-13,9 0 0,4 0-5,-4 0 3,-1 0 2,-14 0-3,-22-3 6,-26-2 2,-23 1 11,-19 1 5,-9 3 0,-5 0-7,0 0 14,0 0-19,0 0-21,0 0-1,-10 15-22,-19 5-149,-4 4-66</inkml:trace>
  <inkml:trace contextRef="#ctx0" brushRef="#br0" timeOffset="86515.8645">3970 5761 231,'0'0'81,"0"0"-47,0 0 116,0 0-45,0 0-20,0 0-24,0-31-6,0 31-21,0 0-11,0 7-21,0 17-2,6 15-13,0 12 13,-1 9 12,-5 3-1,0-1-3,0-7-6,0-8-1,0-11-1,0-8-2,10-12-67,7-14-76,8-2-134</inkml:trace>
  <inkml:trace contextRef="#ctx0" brushRef="#br0" timeOffset="86927.8961">4569 5657 442,'0'0'147,"0"0"-140,0 0 1,0 0 44,0 0-1,0 0-42,-79 73-9,54-33 13,4 9-9,3 1 8,3-1-8,8-2-1,7-6 0,0-4-3,0-7 0,25-7 5,9-4-4,6-11 2,11-6 1,11-2 6,-5 0 4,0-18-1,-16-5-1,-8-6 2,-11-9 21,-9-2 7,-13-11 14,0 0-5,-6 0-25,-26 4-9,0 12 9,-2 7-13,4 11-7,-4 10-5,-4 7-1,-6 0-22,-1 24-93,11-5-95,27-7-208</inkml:trace>
  <inkml:trace contextRef="#ctx0" brushRef="#br0" timeOffset="88383.9454">5539 5769 463,'0'0'19,"0"0"44,0 0 20,0 0-11,0 0-40,0 0-24,0 0 0,0 0 0,0 8-8,10 17-3,5 7 3,3 6 2,-6 4 6,-2-5 5,-1-5-9,-4-6 1,-4-11-2,3-6-2,-4-8 1,0-1-2,0 0 4,0 0 2,0 0 3,0 0 5,0-17 28,0-11 25,0-3-54,0-6-12,0 2-1,1-4 0,14 8 0,7 0 0,-2 7-4,1 5 3,-5 7-1,1 7-6,0 5 2,7 0 0,3 12-1,6 9 3,-4 6 1,-9 4 3,-2-1-6,-6-4 5,-7 0 1,-1-5-1,-4-7 1,0-5 0,0-4 0,0-5-1,-11 0-5,-4 0 6,-3-1 1,3-19 7,5-4-3,1-3-3,8-1-2,1 5-1,0-4-2,16 7 0,11 4 3,3 7-1,1 6 1,4 3-3,4 0-1,-4 20 2,0 7-4,-6 6 2,-4 7 1,-10-2 1,-6 2 1,-9-4 1,0-5 0,0-7 0,-10-6-2,-6-6-40,3-10-63,6-2-62,7-10-61</inkml:trace>
  <inkml:trace contextRef="#ctx0" brushRef="#br0" timeOffset="88669.3624">6611 5242 439,'0'0'88,"0"0"-88,0 0 0,0 0 1,22 155 81,-15-85-23,1 6 1,-8 2-3,2-1-1,1-2-30,-3-4-12,0-1 2,0-11-8,0-8-5,0-7 4,-3-11-7,-4-9-1,-2 1-7,8-18-75,1-7-137,10 0-187</inkml:trace>
  <inkml:trace contextRef="#ctx0" brushRef="#br0" timeOffset="89201.9671">7292 5481 480,'0'0'141,"0"0"-140,0 0 22,0 0 25,0 0 9,0 0-50,-91 7-7,47 33 4,4 1-4,5 5 11,6-4-7,5-2-4,13-12 8,2-4-5,8-9-2,1-6-1,0-7 0,0-2 1,0 0 1,16 0 3,10 0 3,7 0 12,3-11-7,1-1-7,-2 2-1,0 1-5,-1 5 0,-2 0 0,-5 4 0,-6 0-2,3 5 1,-6 14-2,-2 5-1,-6 5 3,-5 3-2,-5 5 3,0-6 0,0 1 0,-10-5 2,-11-5 0,-2-4 3,-7-5-3,-7-6 3,-4-7 10,1 0 3,5 0-2,6 0-7,14 0 3,5-1-11,5-8-1,5-8-12,0-4-42,25-18-176</inkml:trace>
  <inkml:trace contextRef="#ctx0" brushRef="#br0" timeOffset="89704.2601">7666 5124 426,'0'0'15,"0"0"-6,0 0 4,0 0 56,0 0-14,0 0-39,123-52-9,-103 52 6,-1 8-5,-1 10-3,-3 8-3,-3 1 2,-7 2 4,-5 3 5,0 3 1,0-1-6,-15-2 4,-5-1-5,0-4 0,0-4-1,1-5 0,7-4 1,2-6 0,7-3-4,3-2 2,0-3-4,0 0 2,0 4-2,8-4 4,29 0 2,17 0 8,18 0 39,7 0-22,7-7-20,-7-3 1,-10 0-4,-20 2-5,-21 3 2,-13 2 6,-10 3 1,-5 0 4,0 0-15,-5 0-2,-40-11-60,-12-5-352</inkml:trace>
  <inkml:trace contextRef="#ctx0" brushRef="#br0" timeOffset="284033.1046">4557 8802 203,'0'0'291,"0"0"-257,0 0 66,0 0 22,0 0-52,0 0-27,-13 0 1,13 0 5,0 0 2,0 0-2,0 0-11,0 0-17,0 0-2,13 0 22,14-1-31,15-10-3,12 1-5,1 2 3,-1-1-4,-10 0-1,-4 2 0,-6 0-1,-12 2 1,-4 0 1,-11 5-1,-7 0-19,0 0-83,0 0-57,0 0-88,-12 0-300</inkml:trace>
  <inkml:trace contextRef="#ctx0" brushRef="#br0" timeOffset="284411.0123">4613 8944 126,'0'0'159,"0"0"-157,0 0 82,0 0 11,0 0-43,0 0-15,8 14 12,7-10-2,7 1 17,6-2-7,8 0-13,2-2-12,6-1-5,0 0 0,-2 0-8,-5 0 6,-7 0-2,-6 0 11,-8 0-7,-5 0 1,-6-1 3,-2 1-7,-3 0-4,0 0-15,0 0-5,0 0-17,0 0-106,0 0-113,0 0-284</inkml:trace>
  <inkml:trace contextRef="#ctx0" brushRef="#br0" timeOffset="283552.091">2999 8707 141,'0'0'39,"0"0"-34,0 0 32,0 0 20,0 0-16,0 0-25,0 0 0,0 0 51,0 0-14,0 1-46,0 2 7,0-1 17,0 2-4,0-1-3,0 0 5,0 4-4,0-7 2,0 5 3,0 0-6,0 0-10,0-3 6,0 0-8,0-2 4,0 3-3,0-3 3,0 2 2,0-2 1,-3 3-10,1-3-2,2 0 2,0 0-4,0 0 6,-3 0 0,3 0 1,0 0 3,0-5-11,0-4 3,0-4 10,0-2 6,0-4-17,0 2-1,0-4-5,13-2 4,-1 3-3,6-2-1,1 2 0,1 1 0,-3 4 0,0 2 1,-2 0-2,0 2 2,2 3-2,3-2 1,-2 5-2,2 0 1,1 2-1,0-1 2,0 3-4,-5 1 4,0 0 0,-3 0-1,-3 0 0,0 5-2,0 14 1,0 9-2,-5 3 4,-5 13 4,0-2-1,0 3 1,0 2 2,-10-4-5,-5-4 3,5-4-3,0-8 1,5-4-2,2-10 0,3-3 0,0-6-2,0-4 1,0 0 1,0 0 4,0 0-2,0 0 1,0 0 6,0 0 0,0-2-1,10-17 8,7-5-16,-1-3 2,3-6-2,-2-2-1,1-1 1,2-2 4,4-7-4,-2 4-1,1 1 1,-3 8 1,-1 9 0,-4 5-1,-5 8 0,-2 2 0,-6 5-1,3 3 1,-1 0-3,-3 0-2,4 0 2,-1 0-2,1 6-1,-4 12 4,4 7 2,-5 5 4,0 7 8,0 1 8,0 1-2,-5 1-5,-1-6-10,2-3 3,3-3-3,1-2-3,0-5 1,0-1-2,0-1 2,0-1-3,15-3 3,2 2-1,6-4 4,7 4 1,1-8-4,2 1 3,-3-6-2,2-1-1,-1-3 1,-6 0 2,0 0-2,-5 0 1,0-16 1,-3 1 3,-2-3-1,0-3-2,-3-7 1,2-7-1,-4-7-4,0-7 5,-5-2-2,3-8 6,-6 3-9,-2 2 8,0 4 3,0 10 5,0 8-3,0 10-1,0 9 3,0 5-7,0 4-8,-2 4-2,2 0-6,-3 0-37,1 0-55,-3 0-89,-3 0-234</inkml:trace>
  <inkml:trace contextRef="#ctx0" brushRef="#br0" timeOffset="286964.3086">5406 8813 222,'0'0'137,"0"0"-128,0 0 45,0 0 29,0 0-53,0 0-16,-5-1 16,5 1 16,-4 0 6,4 0 4,0 0-1,-1 0-4,1 0-9,0 0-4,0 0-17,0 0-15,17 0 4,21 0 3,19 0 13,11 0 13,-1 0-18,-7 1 2,-6 3 0,-15 0-4,-14-1-11,-10-2-4,-12-1-4,-3 0 1,0 4-1,0-4-4,0 0-22,0 4-92,0-3-46,0-1-247</inkml:trace>
  <inkml:trace contextRef="#ctx0" brushRef="#br0" timeOffset="288479.3799">6581 8367 84,'0'0'256,"0"0"-227,0 0 74,0 0-3,0 0-57,0 0 4,0-11 13,0 11-2,0 0-21,0 0-9,0 0-3,0 0 5,0 0 8,0 0-14,-5 0-2,-7 0 15,-7 0-4,-9 0-27,-2 6 1,-4 12 0,4 2 7,-1 6 2,6 3-5,0 3-9,-2 3 0,7 1 5,3-1-7,7 0-3,2 4 0,8-3-4,0 1 6,0 0-6,13-2 14,9-8-5,12-4-2,1-9 2,9-6-2,6-5 6,4-3-6,3 0 0,-7-3-6,-6-14 6,-7-1 2,-5-10 6,-12-8-7,-8-2 1,-7-7 2,-5-4 0,0 4-3,-22-2-1,-12 8-3,-4 10 3,-3 7 2,1 10 3,5 8 0,3 4-10,10 0 3,2 11-31,3 10-133,5-1-26,9-9-310</inkml:trace>
  <inkml:trace contextRef="#ctx0" brushRef="#br0" timeOffset="288683.3231">7065 8605 997,'0'0'50,"0"0"-46,0 0 77,0 0-23,0 0-58,0 0-7,0 0-40,0 0-160,0 0-237</inkml:trace>
  <inkml:trace contextRef="#ctx0" brushRef="#br0" timeOffset="289582.1131">7735 8536 583,'0'0'42,"0"0"-26,0 0 83,0 0-13,0 0-60,0 0-14,0 7 18,0-1 11,-6-1-5,-15 1-13,-2-1-7,-2-4-4,1-1-3,4 0 4,7 0-9,3 0 4,8-5 0,2-3-8,0-9-5,0-3 5,0-3 6,0-3 5,0 2-9,18-3-2,-1 0 0,8 2 0,1 2-3,5 4 2,0 6-2,4 4-4,4 7 3,-1 2 1,-6 0 3,-3 0-1,-6 0-4,-2 9 0,-5 13 0,1 6 1,0 11 0,-4 12 3,-6 6 2,-2 7 0,-5 0 0,0-1-1,-10-6 0,-17-5 0,-6-4 2,-3-6-2,-7-5 0,2-9-2,-2-3 2,-4-8-10,4-12 10,5-5 0,3 0 0,6-4-11,9-14-1,5-8-17,10-5 15,5 0-8,0-3 13,0 1 6,16 1-1,8 4 2,5 6 0,6 9 0,3 1-1,3 7 0,-1 5 1,-1 0 0,-1 0 2,-7 13 0,-6 9 0,-5 3 1,-10 2 0,-6 3 4,-4 1-1,0 0 1,0-1-5,0 0 0,0-7-48,0-4-174,0-12-173</inkml:trace>
  <inkml:trace contextRef="#ctx0" brushRef="#br0" timeOffset="290384.4802">8453 8798 435,'0'0'2,"0"0"28,0 0 96,0 0-52,0 0-46,0 0 4,17-14 6,-14 14-12,2 0-14,2 0-3,6 0 13,1-3 9,1 3-4,2-1-3,-2-4 5,0 0-2,2-3 2,-2-5 14,0-1-15,-3-1-7,3-2-7,-3-1 10,-5-4-12,-2 0 2,-5-3 1,0 2-7,0-2 1,0 0-4,-11 0-4,-12 5 1,1-4-2,-3 9 0,-4 3 1,4 4-1,0 5 0,-4-1-7,4 4 5,0 0 0,-2 0 0,10 0 1,2 7-3,0 8 0,7-6-2,-1 4-3,7 1-1,2 3 3,0-2 2,0 6 1,0 2 0,6 0 2,9 4 0,3-2 1,2 1-8,5 3-1,6-2 10,2 7 0,-2-7 0,-1 1-2,-5-6-2,-1 1-1,-6 0 5,-3 0-5,-5-2-1,-3-1 3,-7-2-1,0-1-7,0-3-6,-7-2-9,-13 1-13,-8-5-9,-3 0 18,1-5 24,-2-3 5,5 0-1,4 0 4,6-4-1,5-16 8,5 0 1,4-6 9,3-2-1,0 1-2,3-1-15,21-4-1,6 1-1,11 0-10,-1 3-33,4-4-85,-4 0-269</inkml:trace>
  <inkml:trace contextRef="#ctx0" brushRef="#br0" timeOffset="296024.8214">8843 8695 25,'0'0'34,"0"0"-6,0 0 3,0 0-7,0 0-3,0 0 2,0 0 1,0 0-11,0 0 5,0 0-5,0 0-4,0 0-1,0 0 0,0 0 2,0 0 6,0 0 7,0 0-2,0 0-7,0 0-2,0 0 0,0 0 1,0 0 4,0 0 1,0 0 0,0 0-2,0 0 0,0 0 0,0 0 1,0 0 6,0 0-4,0 0 0,0 0 1,0 0 9,0 0-1,0 0 1,0 0-7,0 0-4,0 0-3,0 0-7,0 0-1,0 0 5,0 0-2,0 0 2,0 0-8,0 7-2,0 2-1,0 7 8,0 4 14,0 3-13,0 4 5,0-3-6,0 0 0,0-2 0,0 0-5,0-5-4,0-6 4,0-2-1,0-4-1,0-1-1,0 0 1,0 0-2,0-4 0,0 0 0,0 0 2,0 0 3,0 0-1,0 0 5,0 0 0,0 0-2,0-16-7,0 0 0,0-6 3,0-2-3,0-5-2,2 0 2,8-1 3,3 5-1,2 3-4,-1 0 2,-2 10 0,1 1-3,-1 6 2,3 1-1,-3 3 0,3 1 0,0 0-3,0 0 4,0 0-2,0 0 2,0 0 1,-1 10 0,-2 3 0,-4 6 1,2 4 1,-5 7 0,-3 1 4,1 1 3,-3 0-6,0-8 0,0-1 2,0-4-4,0-7 0,-3-3-1,3-8 0,0-1 0,0 0 3,0 0-1,0 0 2,0 0 5,0-4-6,0-13-3,0-4-3,0-3 0,3-1 2,6-1 1,1-1 0,0 3 0,0 1-1,2 1 0,1 4 1,1-1-1,1 6 1,-5 3-3,2 5 2,1 1-4,-1 1 5,6 3-2,1 0 1,1 0 1,0 0 0,-1 8-1,-4 4 0,-4 2-3,3-3 4,-4 6 3,-5 0 3,-3 5-3,-2-6 2,0 3-5,0-2 0,-10-2 0,-7 5-33,-3-5-112,4-2-173</inkml:trace>
  <inkml:trace contextRef="#ctx0" brushRef="#br0" timeOffset="297074.9838">9840 8671 299,'0'0'147,"0"0"-146,0 0 99,0 0-4,0 0-43,0 0 16,0-59-7,-9 52-14,-8 5 10,-8 2-46,-7 0-9,0 0 2,-6 0 10,2 13 1,5 6 4,4 2-14,3-1-6,9 2 0,5 2-6,5-3 6,5-1 1,0 1 1,0-4 1,10-1-3,13 0-2,8-5-3,4-4 5,4-2-21,-1-5 5,-2 0 12,-3 0 2,-6 0-1,-3 0 2,-9-11 1,-5-1 3,-2-4-2,-6 1 1,3-6 0,-2 3 3,-1-5-3,1 0-1,-3 1 0,2 2 6,-2 1-1,0 7-1,0 3 0,0 6 13,0 1 0,0 2-3,0 0-6,0 0 2,0 0-4,0 0-3,0 0 1,0 0-5,0 0-2,0 0 0,0 5-4,0 16 6,0 8 1,0 3 6,0 5-3,-5 2 1,0 2-1,3-3 1,-3 5 0,2-5-2,-2-2 1,3 0 1,-1-5-5,-2 1 1,0-9 2,0 2-2,0-3 0,1-5 2,3-2-3,-3-7 1,3 5-1,-4-7 1,-1 2-1,1-3-2,-3 2-4,1-2 2,-1-2 1,-2-1 3,0 0 6,-5-2-6,-1 0-2,1 0 2,-6 0 1,-1 0 0,-7 0-1,-5 0 0,4 0 0,0 0 0,-4-6 1,2 1 0,-5 1-2,2-4 1,0 7 0,1-2 1,-1 1-1,5-1 1,1 3 0,6 0-1,6 0 1,3 0-1,8 0 0,1 0 2,1 0-2,4 0-3,0 0-1,0 0-2,0 0-35,0 0-64,0 0-18,0 0-144</inkml:trace>
  <inkml:trace contextRef="#ctx1" brushRef="#br0">8715 8037</inkml:trace>
  <inkml:trace contextRef="#ctx0" brushRef="#br0" timeOffset="298957.4044">10120 8530 1,'0'0'5,"0"0"25,0 0 20,0 0-8,0 0-9,0 0 3,0 3-1,0-3 0,0 0-15,0 0-3,0 0 7,0 0 4,0 0-1,0 0-2,0 1 4,0-1 2,0 0 4,0 0 1,0 0-20,0 0 3,0 0 6,0 0 5,0 0-3,0 0 4,0 0-8,0-9-12,0 0 1,0 0-6,0 0-1,0-2 5,0 3 5,0-4 5,0 3-5,0 0-7,0 4 4,0 0-6,0 4 11,0 1 10,0-2-9,0 2 2,0 0-10,0 0-2,0 0-7,0 0 5,0 0-4,0 0 1,0 0-2,0 2-1,-3 23 0,-4 11 7,-3 10 21,0 5 6,-3 0-17,-1 0 9,-1 5-9,3-6 4,-3-2-8,2-6 2,3 2-6,1-8-7,3-5 2,1-10-3,1-8-1,2-7 0,2-3-1,-3-2-6,3-1-37,-2 0-84,-1 0-5,-2 0-81,3-10-171</inkml:trace>
  <inkml:trace contextRef="#ctx0" brushRef="#br0" timeOffset="300009.4173">10151 8734 267,'0'0'128,"0"0"-113,0 0 94,0 0 1,0 0-42,0 0-19,-4-4 17,4 4-5,0 0-15,0 0-4,0 0-7,4-3-11,14-1 10,12-2 3,14-3-25,3-1-8,-5 3 2,-10 1 2,-10 4-6,-15 2 4,-7 0-6,0 0-12,0-3-114,-31-2-372</inkml:trace>
  <inkml:trace contextRef="#ctx0" brushRef="#br0" timeOffset="297869.29">10189 8511 13,'0'0'56,"0"0"-1,0 0-25,0 0-6,0 0 8,0 0 6,0 0-17,-3 0-16,3 0-2,0 0-3,0 0 0,0 0 2,0 0-2,-2 0 0,2 0 0,0 0 0,-3 0 0,3 0-11,-2 0-89,-3 0-24</inkml:trace>
  <inkml:trace contextRef="#ctx0" brushRef="#br0" timeOffset="299684.6006">10278 8335 75,'0'0'12,"0"0"5,0 0 52,0 0 14,0 0-28,0 0-7,5-10 8,-5 10 3,0 0-8,0 0-15,2 0-2,-2 0-4,3 0 2,-3 0-4,0 0-4,0 0-4,0 0 8,0 0-8,0 0-8,0 0-1,0 0-8,0 0 3,2 16 3,3 12 23,-1 7 0,-3 10 1,-1 0-10,0 4 6,0 1-5,0-2 0,0 2 11,0-1-9,-6 0-2,-3-5-7,2-5 1,2 1-3,0-5 1,2-6-4,3-7 7,0-7-7,0-6-6,0-6 0,0 1-3,0-4 0,0 0-3,0 0 0,0 0 2,0 0 0,0 0-2,0 0 0,0 0 0,0 0-1,5 0-8,5 0-24,4-4-46,-4-10-36,3-4-42,-6-1-94,-2-2-147</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5:38:04.312"/>
    </inkml:context>
    <inkml:brush xml:id="br0">
      <inkml:brushProperty name="width" value="0.06667" units="cm"/>
      <inkml:brushProperty name="height" value="0.06667" units="cm"/>
      <inkml:brushProperty name="fitToCurve" value="1"/>
    </inkml:brush>
  </inkml:definitions>
  <inkml:trace contextRef="#ctx0" brushRef="#br0">2281 302 156,'0'0'93,"0"0"-92,0 0 30,0 0 37,0 0-26,0 0-12,0 0-14,0 0 14,0 0 11,0 0-14,0 0 5,0 0 10,0 0-7,0 0 1,0 0-13,0 0-7,0 0-5,0 0-9,0 0 0,0 0 5,0 0-2,0 0 10,0 0 12,0 0-14,0 0 7,-2 0 2,-1 0-2,-3 0-10,1 0-3,0 0 1,0-5 2,5-1 5,-1-3 7,1-4-17,0 3 9,0 0-7,0-6 10,0 1-8,15-2 5,5 2-13,5-2-1,4 3-1,1 3 1,0-1-3,2 8 1,-2 0 2,-3 4-4,0 0 4,-5 0-1,-3 0 1,-4 0-10,0 11 6,-2 9 1,-1 7 0,-4 9 2,-8 0-3,0 7 4,-5 4 0,-20-1 1,-7 0-1,-3-5 0,-5-1-11,-6-7 8,-1-7-7,2-9 9,4-6 2,3-11 2,9 0-3,7 0 4,4-4 4,8-14-7,1-4 2,8 2-4,1-7 4,0 6 1,0 2 9,11 6-11,5 4-2,2 8-1,2 1-3,5 0 3,7 1-1,0 21 0,0 2 1,0 4 0,2-1 1,-1-2 0,-1 2 0,-3-8 0,-4-5 0,0-5-8,2-5-63,0-4-59,7 0-57,-4-3-232</inkml:trace>
  <inkml:trace contextRef="#ctx0" brushRef="#br0" timeOffset="294.4758">2970 232 443,'0'0'96,"0"0"-95,0 0 36,0 0 73,0 0-25,0 0-68,0-5-9,0 28-2,-5 15 45,-5 10 4,-1-1-23,3 1-11,1-6 3,2 3-7,0-8-13,0-8 2,0-3-6,2-9-1,3-7-37,0 0-64,0-10-106,10 0-196</inkml:trace>
  <inkml:trace contextRef="#ctx0" brushRef="#br0" timeOffset="805.7364">3701 215 9,'0'0'394,"0"0"-390,0 0 43,0 0 41,0 0 2,0 0-41,44-33-13,-44 33-7,0 5-14,0 26 9,0 7 11,0 7-15,0 2-6,0 1 5,0 7 5,0-1-11,0 0-10,3-1 2,-1-3-2,-2-8-2,0-13 2,0-8 0,0-6-1,-5-3-1,-11-7-1,-4 1 0,-8-1 4,1-5 21,-12 0-4,0 0-11,1-6-5,-4-9 2,3-4 2,0-1-5,11 9-1,6-1 4,9 7 5,8 2 0,3 3-11,2 0-1,0 0-6,0 0 1,0 0-8,0-2-12,0-8-20,22-5-67,6-5-94,3-8-185</inkml:trace>
  <inkml:trace contextRef="#ctx0" brushRef="#br0" timeOffset="1170.7052">3477 135 110,'0'0'392,"0"0"-392,0 0 3,0 0 33,0 0-5,0 0-23,99-3-2,-36-1 15,2-4-3,4 2 14,-3 0 20,-4-3-15,-12 2 4,-14-1 16,-16 2-12,-9 1-4,-11 0 38,0 5-6,0-3-30,0 2-11,0-2-13,0 2-13,0-2-6,0 3-13,0-2-103,-5-15-234</inkml:trace>
  <inkml:trace contextRef="#ctx0" brushRef="#br0" timeOffset="-2842.5449">209 4 563,'0'0'45,"0"0"-37,0 0-8,0 0 26,0 0 19,0 0-14,0 0 4,0 0-10,-6-14 6,6 14-7,0 0-6,0 0-6,0 0-3,0 0 7,0 0-10,0 0 6,0 0-10,-5 2-2,-6 19 1,-2 6 12,-5 5 1,1 0-3,-3 8-4,-2 5 7,0 5-7,2 2 0,2-4-2,3-5 1,5-2-3,5-4 4,0-5-5,5-7-2,0-5-1,0-5-2,0 1-5,0-8 5,6 1-5,8-1 8,4-1 7,-1-6-3,6-1 4,-1 0 0,7 0 5,-6 0-7,-1-12 0,-4-1-1,-3-6 2,0-1 1,4-4-3,-1-3 9,-1-2-8,1-6-4,2-5-2,-1 7 3,-4-2-1,0 3 2,0 2 0,-5 7 0,0 5-1,-5 3-2,-3 8 9,1 6-9,-3-3-1,0 4 0,0 0 0,0 0-12,0 0 6,0 0-8,0 12 7,-5 16 7,-10 4 9,5 3-3,0 0-5,5 0-1,5-7 0,0 0 0,0-8 0,0 0-4,0-8 3,10 0-8,5-1 8,5-3 1,5-3 0,4-5 5,6 0-3,3 0 4,1 0 0,-2-8-3,-1-8 0,-4-5-1,2-2 3,-6-5 1,-6-6-2,-4-6 6,-8-6-2,-5-5 9,-5 2-2,0 3-5,0 7-3,0 10-3,0 6-1,-1 11-1,-3 0-4,4 11 0,0-1-3,0 2-70,0 0-140,25 0-121,6 0-90</inkml:trace>
  <inkml:trace contextRef="#ctx0" brushRef="#br0" timeOffset="-2498.5235">1245 196 343,'0'0'36,"0"0"1,0 0 60,0 0 6,0 0-40,0 0-1,-2 2-2,2-2-7,0 0-29,0 0-21,7 0-3,18 3 18,22-3 14,8 0 9,4 0-21,-6 0-18,-12 0 0,-13 0 0,-13 0 2,-5 0-3,-8 0-1,-2 0-41,0 0-105,-12 0-103</inkml:trace>
  <inkml:trace contextRef="#ctx0" brushRef="#br0" timeOffset="-2159.4293">1170 404 450,'0'0'0,"0"0"35,0 0-28,0 0 74,0 0-48,0 0-9,152 6 16,-102-2 14,1-4-2,-5 3-20,-5-3-11,-11 0 4,-7 0 15,-11 0-5,-7 0-13,-5 0 17,0 0 18,0 0-19,0 0-11,0 0-13,0 0-14,0 0 0,0 0-22,0 0-88,5 0-91,0 0-119</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9-15T07:02:29.016"/>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 contextRef="#ctx0" brushRef="#br0">2448 5653 615,'0'0'44,"0"0"9,0 0-12,0 0 35,-153-126-25,102 107-9,-6 8-13,-3 4 1,-8 2 8,-6 5-24,-11 0-5,-17 0 11,-3 9-11,-16 20 10,-13 15-13,-5 16-3,0 13 0,13 21 6,13 17-8,17 21 2,17 13-2,19 3 2,14 0-6,25 4 7,17-1-3,4-3-1,30-4-5,25-19 2,18-13 3,11-11-2,21-19 2,19-15-7,18-23 7,14-20 0,9-17 0,5-7 0,6-19 0,1-25 0,5-11 2,-5-11 6,-4-12-7,-10-15-1,-9-14 3,-9-22-2,-11-19 3,-15-15 3,-29-11 0,-27-18-4,-34-2 19,-29-4-18,-37-2 0,-58 9 3,-44 16-6,-46 31 4,-47 49-5,-46 60-1,-44 44-6,-47 89-31,-24 57-12,-21 53-68,6 40-97,38 16-404</inkml:trace>
  <inkml:trace contextRef="#ctx0" brushRef="#br1" timeOffset="47706.6962">2420 6108 714,'0'0'39,"0"0"-38,0 0 9,0 0 35,0 0 30,0 0-20,0 0-17,19-70 0,-19 70-20,0 0-11,0 32 3,0 15 8,0 14 49,0 2-25,0-5-27,17-16 8,13-14 2,24-16-6,34-12 36,48-40-8,57-34-26,39-20-21,24-5-19,-4-5-155,-36-10-182</inkml:trace>
  <inkml:trace contextRef="#ctx0" brushRef="#br0" timeOffset="17380.4351">1419 363 499,'0'0'2,"-126"16"-2,51-4 7,1 2 5,0 5 60,0 7-4,1 4-4,-3 10-24,-6 8-19,-7 12 22,-7 21-18,1 21-4,3 18 5,18 13-23,19 7 1,22 8 5,23-7-8,10-1 1,41-14 1,30-19 1,31-11 0,18-22-3,19-11 0,16-19 2,12-14-1,13-18-1,8-12-1,4-4 0,-1-23 8,-2-16-7,-7-3 2,-6-17 6,-23-14-5,-20-16 27,-26-18-7,-31-14 1,-25-15-7,-29-13-1,-22-24-8,-33-11-9,-73-20 2,-48-2-4,-59 21-2,-48 27 4,-37 49-2,-23 63 1,-5 50 1,16 74 0,46 64 1,51 42-3,55 50-6,55 25-60,39 7-82,32-4-485</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05:43:23.129"/>
    </inkml:context>
    <inkml:brush xml:id="br0">
      <inkml:brushProperty name="width" value="0.05292" units="cm"/>
      <inkml:brushProperty name="height" value="0.05292" units="cm"/>
      <inkml:brushProperty name="color" value="#FF0000"/>
    </inkml:brush>
  </inkml:definitions>
  <inkml:trace contextRef="#ctx0" brushRef="#br0">15882 13394 13,'0'0'11,"0"0"6,0 0 17,0 0-8,0 0-2,0 0-10,0 0-5,-28 0-1,16 2 8,0-2 1,-1 0 16,0 0-13,-1 0-17,-1 1 3,2 1 1,2-1 2,1 0-2,-2 0 14,-1-1-10,1 2 9,-3-1-7,3-1 14,-1 0-6,2 0 0,-1 1 1,-3 1-3,0 1-15,-3 2 2,0-2 0,-3 1 1,1 3 2,0-2-3,1 0 1,0 0 1,0 0 14,0 1-15,1 0-4,-1 1 3,1 1-2,1 3-1,0-2-3,2-1 2,-2 2 7,2 0-5,-4 2 0,0-1 0,-1 0-1,-2 1 0,-2-1 1,2 0 2,-1 0-4,1-1 7,0 2 4,-1-1-8,1 0 2,-1 1-1,0 3-2,-1-3-2,1 2-2,-2 1 1,1 2 2,-1 0-2,1 1 2,0-1-1,2 0 4,-4 3 0,1 0-4,-3 4 5,-1 2 10,4-1-14,-2 2 4,2-1-3,0-1 0,2-4 0,2 0 0,2-1-1,2-3 0,4 0 0,1 2-1,-3 1-2,3 1 0,-1 4 0,2-3 3,-2 4-3,1-1 2,-2 6-2,-1-1 1,3 0 1,-1 2-2,1-1 3,-2 2-3,4-1 2,1-5 0,2 3 0,-2-5 0,3 3 0,-3-2-2,4 0 4,0-1-1,2 2-3,0-2 0,-1 5 1,2-1 4,0 2-4,2-2-1,0-1 2,0 1-2,0-1 1,0-1-1,0-3 3,0 5-3,0 0-2,0 2 2,3 4 2,2-1-1,1-1 1,1-2-2,-4-2 2,3-1 1,0-6 0,-1 0-2,-2-2 0,5 0 3,-3 0-2,1 1-1,0 2 2,1 1-1,2 1 1,-1 2-2,1-1 1,-1-2-2,0 1 1,-2 0-1,2-3 0,0 0 1,0-3-1,-2-1 1,1 1-1,2 2 3,-4 0 0,4 1 2,-2 1 0,2-3-5,0-1 0,0 0 1,0-1-1,3 1 3,-3-3-3,4 2-4,-1 0 4,2 0 1,0-1-1,-1-1 0,1-3-1,1 2 1,3-1-4,0 1 4,3 1-2,0-1 2,1 1 0,-1-2 1,0-1-1,0 0-2,-3-3 0,3 2 4,-1 1-4,1-2 7,0 0-5,1 0 0,0-1 0,0 2 6,0-2-6,-1 0 2,2-1-2,-1 1-1,2 0-6,-1 0 2,-1-3 5,0 3 2,-1-4-2,0 2 0,3-1-5,1 0 10,0-1-3,2 0-1,3 2 2,-2-1-3,2 0 1,-2 0 0,-4 0-1,2-2 2,-1 1-1,-2 0 1,1-1-2,1-2 1,-1 2-1,1-4 0,0 2 2,0-1 0,2-2 1,-2 0 1,4 1 2,-2 1-1,0 3-1,-2-2-2,-2 0 0,-1-1-1,0 0 3,-1-1-3,3 0 0,-3 1-2,3 1 3,0-1-3,-2-1 2,-1-1-1,-1 0 4,0 0-4,0 0 1,-1 0-1,2 0 4,-2 0-3,2 0 2,0 0 4,0 0-2,1-1-1,3-1 0,2 0-2,0-1-1,0 1 1,-1-1-2,-3-1 3,0-2-2,-1 2 0,-5-2 1,4 0-1,2 3 0,-3-2 6,2 1-7,-1 0 4,-2-2-1,2 0 2,0 2-4,-1-1 9,-1-3-6,3 3 2,-1-3 2,5 0-1,0-1-1,3-3 1,-1-1-3,2 1 2,-2 0-5,0 0 1,-1 2 0,1-1 0,-1-2 1,-4 1 1,-1 0-3,-4 3 9,-5 2-2,0-1 8,0-2-5,1 0 7,5-2-8,-2-3-4,0 3-2,1-4 2,1-1-3,4-3 5,2 1 1,-2-3-4,1 2 2,-4 1-5,1-1-1,-3 2 0,-1 1 0,-1 0 4,2-1-5,-1-5 3,2-2 4,4-1-6,0-3-1,-2 2 0,0-2 2,-5 5-2,-4 0 1,0 3 1,-2 1-2,1 0 1,1 1 0,2-2-1,3 1 2,1-5-2,1-2 3,-1 0-2,1 0 0,1 2 4,-5 0-5,4-2-1,-4 2 1,-2 2 1,-2 1 0,-2 1 0,0 0 9,0-4-10,0-4 0,1 3 0,-1-3 0,-1 0 0,-2 0 0,-1 0 1,0 1-1,-2 2 3,0 0-3,1 2 0,-2 2 6,0-2 3,-2 7-5,3-4-2,-2 4 0,-1-1 0,0-1 0,0-4 1,0-4-1,0 0-4,0-1 3,0 0-2,0 3 1,0-4-3,0 0 3,0 3 0,-1 0 1,-7 0 2,0 3-6,0-3 6,-1 0-4,-1 0 2,-1 3 3,2-1-3,1 4 1,1 0-2,-5 2 1,3-2-1,-2 0 0,-3-1 0,3 0 6,-4 1-4,2 1 0,-2-1-1,0 1-1,0 1 0,3 1 2,-2 1 0,0-2-2,-1 0 0,-2-2 0,3 2 0,0-2 0,-2 0 1,2 0 1,-2-1-2,0-2-1,-2-3-6,2 2 7,-3 2 0,1 0-5,-1 1 1,-2-1 4,3 0-2,0 3 0,3 0 2,-1 1 0,1-2 0,2 2 1,1 1 0,1 0 2,1 2-6,1 1 3,0-2 0,-3 1 4,1 0-4,-2-2 1,0 2-3,-1-4 2,-2 2-2,0 0 1,1 3-3,-2 0 4,4 3 3,1 0-3,0 2 1,3 1-1,-2 0 0,1 0-1,0 2 1,0 0-3,-3-1 2,1 0-1,-1 2-5,2-1 7,-1 1-2,-2-1-1,0 1-1,-3-1 4,3 0-2,-3 1 1,2-2-3,-1 3 2,4-2 4,-4 2-4,2 1 2,1-1-3,-2 1 2,0 0 0,2 0 1,-2 0 0,0 3 0,-1-3 1,2 1-2,1 0 1,2 1 0,2-2 1,-4 1-1,-1-1-2,-3-1 2,-2 0 0,2-2 1,-4 2 0,3 1-1,2 1 0,-1-1 1,1 1-1,2 1 1,-4-2-1,5 2 0,-3 0 0,5-1 0,-2 0-2,1 2 1,-5-2 1,2 0-2,-2 1 4,-3-3-1,2 3-1,1-2 1,-3 1-1,1 1-5,0 1 4,5 0 1,2 0 0,2 0 0,0 0 0,1 0 0,2 0-1,-4 0 1,3 0-1,-3 0 1,-4 0 0,3 0 3,-2 0-3,3 0 0,0 0-2,-3 0 2,0 0 1,-4 0-1,-1 1-1,2 1 1,3-1 0,0 1 3,2-1-3,0 1 0,3 1-1,2-1-1,-2 1 0,3 0-8,-2-1 5,2 2-3,-1 1 0,-2 2 3,-4-2 2,2 2 3,-4 0 0,2-1 0,4-2 0,0 3-4,-3-2 8,0 3-4,0 1 0,2-6-2,2 1 2,5-3 0,2 1 2,-2-1-3,0 0 1,-2 2 0,-1-1 2,0 0-2,0-1 0,-1 3-1,-2-1 2,2-1-2,-2 1 1,1 0 0,0-2 1,1 0 0,0-1 0,-1 2-1,-2 0 0,1-1 1,1-1 0,2 0-1,1 0 2,3 0-2,2 0-1,0 0 0,0 0 0,0 0-5,0 4-58,0 3-82,0 1-48,0-8-145</inkml:trace>
  <inkml:trace contextRef="#ctx0" brushRef="#br0" timeOffset="2189.4913">15836 12643 45,'0'0'28,"0"0"-14,0 0 9,0 0 23,0 0-13,0 0-4,0 0-2,0-6 10,0 6 17,0 0 0,0 0-14,0 0-14,0 0-9,0 0-10,0 0-4,0 0-3,0 0 0,0 0-4,0 0-1,0 0 3,0 8 2,0 3 1,0 1 5,0 2 1,-1 0 2,-2-3-5,3 0 2,0 3-4,0 0-2,-2 5 9,-1 0 0,0 0-3,0-1 5,0 0 2,-1 0-9,1 0 3,-1 0-3,1 0 1,-2-1 0,1-1 0,0 1 3,0 2-5,0-2 3,2 0-1,1 3-4,-1 0 0,1 1 3,-1 0-2,1-2 3,-1-1-3,-2 0 1,1 0 2,-2 2 1,0-1-5,1-1 6,0-1-5,-1-2 1,2 1 8,-4 3 14,4-3-8,-3 3 5,2-3-9,-1 0-6,2-1-4,2-1-1,-1-1-2,2 1 3,0 0-3,0-2 2,0 2-1,-1 0 0,1 0 1,-2-1 2,1-2-3,-3-1-1,1 0 2,-1 1 2,1 1-2,0-1-2,2 2 4,-1 0-4,1 2 2,-1-1 4,2 0 4,0-2-3,0 2-4,0 0 2,0 2-3,0 1 2,0-3-2,0 1 0,0-4-1,0 0 1,0 0 1,0 5-2,0 0 2,0-1-2,0 4 3,0 0-3,0 2 0,0 1 3,0-2 0,0 2 3,0-5-3,0-2-1,0-2 1,0 0-2,2 2-1,-1-1 0,1 2 3,-1 1-3,-1 1 0,0 1 2,0 3 2,0-3-4,0 1 2,0 1-2,0-1 1,-1 0 6,-4 1 0,2-2-2,0 1-1,0-3 1,2-1-3,-1 0 0,-1-2 0,1-2-2,-1 4 3,3-2 2,-2 2 0,1 1 1,-1 0-2,0 1 1,1 2 0,1-1-2,-2 3-2,1-2 2,-2-1-2,0 1 0,0-1-1,0-2 0,1 0-1,1-1 0,-3-1 1,4 1 0,-2 0-1,1-1 0,-2 1 2,3-2-2,-4-2 1,4-2-1,-1 2 1,0-2-1,-1 0 1,1 2-1,-2 0 0,0 3 1,-2 2 0,-1 2 1,3 0 0,-2 3 1,3 0-3,-3 2 1,2-2 1,0-2-1,2 1 0,1-7 0,0 1 0,-2-1 3,2-3-4,0-3 0,-2-3 0,2-4 3,0 1-3,0-2 0,0 0-2,0 0-2,0 0-13,0 0-58,10 0-140,5 0-25</inkml:trace>
  <inkml:trace contextRef="#ctx0" brushRef="#br0" timeOffset="3502.0339">15580 15695 87,'0'0'43,"0"0"-38,0 0 26,0 0 14,0 0-26,0 0-4,0 0 15,-10-25 20,8 25 13,2 0-10,0 0-7,0 0-15,0 0 0,0 0-6,0 0-7,-1 0-15,1 0 5,0 0 9,0 0 7,0 0-8,0 0-5,0 0-5,0 1 1,0 9 3,0 4 11,0 3 1,0 0-6,0 0-13,0 3 12,0 0-3,0 1-4,0 3 2,0 3 2,-2 1 2,-3 2-6,-2-4-1,1 1-4,-3-6 0,2 1 2,1 0-2,0 3-2,-3 1 2,4 2 2,1 2-1,-1-1-1,-1 3 0,2 1 2,-2-4 3,2 3-4,1 2 1,-2 0-4,2 2 2,-2 1-1,1 1 2,-2 0-2,2 1 1,-1-3 0,1-2-1,-2 1-1,4-2-1,-1 1 0,0 2 2,-1-2 0,1 5 1,-3-3-1,4 0 0,-1-2-1,-1-2 0,2-4 0,-2-5 0,-2-2-1,3 1 0,-1 1 0,1-1 0,-1 1 0,1 1 2,0 3-4,0 4 5,0 1-3,-2 4 0,-1 0 0,-2 4 0,1 2 1,-4-3 0,1 0 0,-1 0-1,0-5 0,-3 2 1,3-5 5,1 5-6,0 1-4,-2-4 4,3 1 0,0-1-1,0-3 1,0-4 4,1 2-4,1-7-4,-2 1 4,3-5 0,0-3 1,0-1-1,3-4 0,-1-3 5,0-2-5,4-1 0,-2-3 0,2 0-4,0 0-20,0 0-38,0-10-77,6-17-12,4-8-71</inkml:trace>
  <inkml:trace contextRef="#ctx0" brushRef="#br0" timeOffset="6150.0527">15642 15133 25,'0'0'37,"0"0"-7,0 0-6,0 0-14,0 0 0,0 0 4,-1 1 8,1-1-13,0 0-2,0 0 2,0 0 4,-2 0 3,2 0 0,0 0 2,0 0-1,0 0-2,0 0-6,0 0 4,0 0 3,0 0 7,0 0-2,0 0 0,0 0 4,0 0-12,0 0 1,0 0-6,0 0-7,0 0-2,0 0 4,0 0 0,0 0-3,0 0-6,0 0 6,3 0-5,6 0 13,4 0 6,4 1-14,1-1 8,2 0-8,2 0 12,-1 0-1,0 0-8,0 0 9,-1 0 9,-3 0 0,-1 0-11,-4 0-3,1 2-5,-3-1 5,2-1-7,-3 0 2,1 0 0,-1 0 2,2 0-2,2 0 1,3 0-1,1 0 6,0 0-7,3 0 3,-3 0-2,0 0 2,-2 0-2,-3 0-2,1 0 2,-2 0 6,1 0-2,-3 0 5,1 0-2,0 0 0,-1 0 5,5 0-2,2 0 5,3 0-8,3 0-5,0 0-1,2 0 0,2 0 1,-1 0-3,-1 0 2,-4 0-1,-3 0 3,1 0-4,-1 0 2,0 0 5,-1 0-4,1 0-3,2 0 7,-1 0-8,3 0 2,-2 0 0,-1 0 3,0 0-2,-1 0-3,2 0 7,0 0-2,-1 0-2,5-1 1,-1 1 0,2 0 3,0 0-5,-2 0 3,-2 0-3,-1 0-1,-1 0 3,-1 0-2,-1 0 1,1 0-3,0 0 0,2 0 3,3 0-2,1 0 0,0 0 1,2 0-1,-2 0 3,-1 0-2,-2 0 2,-2 0 1,-1 0-3,-1 0 3,-2 0 0,-1 0 0,-1 0-2,6 0 2,-3 0 3,2 0-4,2 0 6,0 0-7,3-3 1,1 1-1,-1-1 2,-3-2 2,-5 4-5,-1-1-2,-4 1 2,2 1 0,2 0 0,-1-2-2,1 1 1,1 1 0,-4-1-1,2 1 1,-3-1-1,-2-2 0,2 3 5,0 0-4,1 0 0,1-3 0,-2 3 0,0-1-1,-1 1 0,1-1 0,-2 1 0,-1 0 0,0-1 0,1 1-3,-1-2 7,5 2-7,0-1 4,0-1-1,0 1 0,-2 1 0,1-2-2,-4 2 2,2 0 2,0-1-2,0 1 1,3 0-1,0 0 0,0 0 0,-2 0 0,0 0 1,-3 0 1,-3-2 0,-3 2 0,3 0 0,0 0 1,3 0 4,1 0 6,3 0-4,-1 0-6,1-2-2,-2 2 2,-2 0-3,3 0 0,0 0 0,6 0 0,6 0 1,2 0 1,5 0-2,-3-2 0,-4 2 0,-9 0-1,-7 0 1,-5-3-2,-3-2-3,-24-3-112,-15-6-239</inkml:trace>
  <inkml:trace contextRef="#ctx0" brushRef="#br0" timeOffset="7395.9163">15113 14923 68,'0'0'7,"0"0"-1,0 0-3,0 0 1,0 0 2,0 0 0,31-1 3,-27 1 4,-2 0 4,-2 0-1,0 0 39,0 0 49,0 0-4,0 0-31,0 0-23,0 0-7,0 0-10,0 0-2,0 0 9,0 0-16,0 0 3,0 0-1,0 0-3,0 0-7,0 6-5,0 2-2,-9 1-5,2 5 1,1-2-1,0 3 0,0 2 3,2 0 0,-1 0-2,4 4 0,1-3 0,0 1-2,0 3 2,0-1-1,0 0 0,0-1 2,0-2-1,0 1-1,0-2 0,0 0 0,0-4-1,6-1-4,4-1 2,0-1 2,2-1-5,2-2 4,-3 0 2,4-4-1,-2 0-3,0-3 4,2 0 0,-3 0 4,3 0 2,-3 0-1,1-3-1,-1-6 2,0-1 0,0-2 1,0 0-2,1-2 2,-2 0-2,-2 0 1,-2 0 1,-4 1 4,-2 0 6,1 0-7,-2 2-2,0 0 0,1-1 0,1-4-4,-1 2 0,-1-2-2,0 3 0,0 2-2,0 1 3,0 2 3,-1 0-6,-8-1 1,0 1-1,2 0 12,-2 4-6,-1-6 6,0 3-9,-2 0 0,-2 0 3,-2 0-1,0 2 0,-2 0 0,-3 1-3,-1 3-2,-2 1-12,3 0-20,0 7-59,6 11-102,4 2-310</inkml:trace>
  <inkml:trace contextRef="#ctx0" brushRef="#br0" timeOffset="8631.8252">19691 15199 45,'0'0'18,"0"0"-8,0 0 8,0 0 40,0 0-26,0 0 11,0 0-9,-48-76 4,41 65 19,2 2 3,-1-6-43,0-2 9,1 3-1,-2-3 2,3 2 1,1 1-1,0 1-3,1 3 6,1 1-11,1 5 35,-2 0-12,1-1-18,-1 1-12,2 3 12,-2-1-11,2 1-1,0 1 4,0 0-2,0 0-1,-1 0 0,1 0-3,0 0 3,-1 0 11,-2 0-5,-6 13-18,-7 13 0,-1 11 1,-5 7 2,5-1-4,2-1 1,5-4 0,1-1-1,0-1 0,3-2 0,0-1 1,2-2-1,2-1 0,2-3-3,0-5 3,0-3-2,6-5-1,3-1-3,3-6 2,0 0 3,3-2 1,1-1-4,-1-2 3,2-2-4,-3 0 6,-3 0-2,1 0-14,-4-6-58,2-6-2,-1-5-67,-2 0-15,-6-3-123</inkml:trace>
  <inkml:trace contextRef="#ctx0" brushRef="#br0" timeOffset="8949.9193">19464 15305 381,'0'0'27,"0"0"-8,0 0 21,0 0-12,0 0-23,0 0 1,28-14 0,-14 14 2,-1-3 6,4 3 5,-4-2-5,3 1-7,-2-1-2,-1 2-5,1-1 0,-3-1 0,-1 1-13,0-4-79,-1-1-185</inkml:trace>
  <inkml:trace contextRef="#ctx0" brushRef="#br0" timeOffset="9278.9622">19744 15233 274,'0'0'71,"0"0"-67,0 0 10,0 0 52,0 0-20,0 0-36,8 0 14,7 0 25,1 0-20,-1 0-12,2 0-8,-4 0-9,-1-1 2,-3-1-2,0 2 0,-5 0-7,-2 0-28,-2 0-75,0 0-71,0 0-101</inkml:trace>
  <inkml:trace contextRef="#ctx0" brushRef="#br0" timeOffset="9517.7969">19737 15351 61,'0'0'138,"0"0"-127,0 0 61,0 0 9,0 0 8,0 0-28,43 6-15,-36-6-18,4 0-15,-2 0-5,1 0-7,4 0 0,2 0-1,5 0-1,3 0-60,-3 0-212</inkml:trace>
  <inkml:trace contextRef="#ctx0" brushRef="#br0" timeOffset="10147.3644">20271 15266 233,'0'0'24,"0"0"18,0 0 36,0 0-22,0 0-1,0 0-16,0-30-19,-2 27 18,-4 2 32,-1-2-32,-2 0-19,1 1 7,1 1-3,1 1-5,-4 0-9,1 0 3,-2 0-1,-2 0-4,-1 7-1,1 3-2,0 0-1,-1 2 0,1 1-3,2 0-1,1-1-1,3-1 2,3 0-2,1 1-2,3 3 4,0-1-1,0 2-7,3 0 8,5-2-2,4-1 2,0-2-2,6-3-1,0 1-1,1-4 4,2-2 5,-6 0-1,-2-1-2,1-2-2,-2 0 5,2 0 0,-3 0 3,2-2-3,-2-6 7,-2-1-2,2-1-1,-3-2 9,0-3-3,-2-4-6,-1 0-2,-3-1 2,-2 0-2,0-1-3,-2 1 2,-11 0-3,-4 2-3,-3 4-3,-1 1-1,-6 6-22,-8 4-72,-5-3-218</inkml:trace>
  <inkml:trace contextRef="#ctx0" brushRef="#br0" timeOffset="11154.8907">18222 14982 162,'0'0'51,"0"0"-33,0 0 57,0 0-12,0 0-29,0 0-11,4 0 6,-4 0 5,1 0-1,-1 0-7,2 0 0,-2 0-6,3 5 0,-2 9 9,1 10 49,-2 5-32,0 7-9,0 3-5,0 2-15,0-1-6,-8 0-1,1-2-3,-2-1 0,-1-3-4,-1 1-2,1-5 3,1-9-1,4-3-2,4-8-1,-1-5 0,2 0 0,0-4-3,0 2-3,0 0-30,0-2-44,0-1-21,0 0-28,0 0-60,0-8-76</inkml:trace>
  <inkml:trace contextRef="#ctx0" brushRef="#br0" timeOffset="11715.9183">18265 15041 172,'0'0'41,"0"0"-24,0 0 58,0 0-4,0 0-40,0 0-9,14-24 7,-9 18 12,-2 3-5,0 0-16,2 1-13,1-1-3,2 0 2,3 0-4,1 2-2,4 1 3,1 0-1,0 0 2,1 0-4,-4 0 0,-2 0 0,-2 1 6,-4 2-1,-3 0-2,-3 0 0,0 2 31,0 5 25,0 4-35,0 3-11,0 2-4,-7-4-2,-5-3 2,1 1-7,-2-1 10,-7-3 4,0 2 1,0-3-7,0-2 0,6-2-1,1-1-5,3-2-3,6-1-1,-1 1 0,3-1-45,-1 0-25,3 3-69,0-1-179</inkml:trace>
  <inkml:trace contextRef="#ctx0" brushRef="#br0" timeOffset="12396.8548">18481 15345 229,'0'0'92,"0"0"-30,0 0 5,0 0-28,0 0-6,0 0-7,-11-4 1,4 4-10,0 0-7,-1 0-3,-1 8-2,0 1-4,-3 2 4,5 3-4,-1 3-1,0 2 3,-1 0-2,1 1 1,0-1-1,0-1-1,5-2 1,0-1-1,-1-1-1,3-2 1,1-5-1,0 1-2,0-2 2,0-2-1,0 1-2,5-3 3,4 0-1,4-2 2,1 0 9,2 0-3,-2 0 1,2-4 1,-4-4-3,-1 1-4,-2-1 7,-1-1 16,0-2-14,-1 1 4,-4-1 7,-3-3 12,0 0-5,0-1-14,0-2 0,-5-3 9,-8 2-9,-2 2-11,0 0-3,-4 3-5,-7 9-25,-10 4-81,-13 0-86</inkml:trace>
  <inkml:trace contextRef="#ctx0" brushRef="#br0" timeOffset="15697.4036">18236 13433 340,'0'0'7,"0"0"21,0 0-20,0 0 5,0 0 0,0 0-9,0 0-4,3-11 7,-3 11 18,2-1 21,-2 1-1,0 0 4,0 0-16,0 0 7,0 0-19,0 0-11,0 0-2,0 0-6,0 0 1,0 0 4,0 0-2,0 0-2,0 0-2,0 0 4,0 1-1,0 10 11,3 8 10,0 5-19,0 1 5,1 2-8,-1-1-1,3-2-2,0 2 3,1 1-1,-1 1 0,1 0 0,-1-1 2,0-1-1,-2-7-3,2-4 0,-3-6 1,0-1-1,-2-3 0,1-3 0,0 0 0,3 1-6,6-1-3,2-2-10,3 0-46,1-2-53,-1-12-54,-8-1-140</inkml:trace>
  <inkml:trace contextRef="#ctx0" brushRef="#br0" timeOffset="15960.9594">18380 13631 281,'0'0'102,"0"0"-48,0 0-4,0 0-28,0 0-18,0 0 4,-2-5 7,2 3-4,0-1 7,0 2 0,0-2 2,2-2-10,5 0-9,1-2 0,5 2-1,-3-2 0,2 3-2,-3 0 2,3-1-16,0-2-106,0 0-196</inkml:trace>
  <inkml:trace contextRef="#ctx0" brushRef="#br0" timeOffset="16275.8898">18627 13472 269,'0'0'49,"0"0"-37,0 0 29,0 0 30,0 0-28,0 0-9,5-5 1,-1 2-4,3-2-17,2-2-4,2 0 5,2-2-8,-1 3-2,3-1-3,0 2-2,1 3 0,0 0-2,-2 1-9,-4 1-38,-6 0-108,-4 0-67</inkml:trace>
  <inkml:trace contextRef="#ctx0" brushRef="#br0" timeOffset="16553.8518">18751 13525 12,'0'0'60,"0"0"-41,0 0 45,0 0-19,0 0-13,0 0 21,53 0-25,-39 0 30,2 0-9,-2-5-13,2-1 7,-4 0 3,0 1-25,-3 0-13,-2 1-5,0-1-1,3 0 0,-3 0-2,3-1-7,0 2-56,-6-1-125,1 0-135</inkml:trace>
  <inkml:trace contextRef="#ctx0" brushRef="#br0" timeOffset="17108.1231">18988 13290 114,'0'0'60,"0"0"-5,0 0 30,0 0-17,0 0 30,0 0-32,-1-10-24,1 10-10,0 0 12,0 0-6,0 0 2,0 0 1,0 0-22,0 0-12,0 0-2,0 0-5,0 5 0,0 10 2,0 2 13,0 7-12,1-3 2,5 0-1,-1 0-1,1-2 2,1-2 1,-1-2 1,0-4-3,0 2-3,1-3 1,-2-2 0,1 0-1,-2-1 2,-2-2-3,2 0 1,-1 1 0,3-2 0,0 1-1,-1 2-2,1-3 1,1-1-1,2 2 2,-2-2 0,1 0 0,4-1-4,-4-2-3,-1 0-11,0 0-4,3 0-16,0-2-33,-1-9-50,-2-3-84,-4 2-161</inkml:trace>
  <inkml:trace contextRef="#ctx0" brushRef="#br0" timeOffset="17311.2701">19067 13421 282,'0'0'12,"0"0"-6,0 0-2,0 0-1,92-55-1,-79 47-2,-4 2-4,-1 0-69,-2 1-134</inkml:trace>
  <inkml:trace contextRef="#ctx0" brushRef="#br0" timeOffset="18511.1528">15755 15124 24,'0'0'57,"0"0"-18,0 0-16,0 0-23,0 0-5,0 0-21,-13 0-47,12 0 38,-2 0 31,3 0 4,-2-1 1,1-1 34,-2 2 35,3 0-44,0 0-16,0 0 3,0 0-11,0 0 3,-2 0-5,-1 0-3,-3 0-8,5 0 2,-2 0-8,2 0 9,-3 0 7,2 0-9,-1 0-15,-2 0 13,0 0-12,-1 0-2,2 0 26,1 0 0,-1 0 0,-1 0-16</inkml:trace>
  <inkml:trace contextRef="#ctx0" brushRef="#br0" timeOffset="19613.4122">18028 14958 14,'0'0'14,"0"0"9,0 0 0,0 0-19,0 0 18,0 0-12,-53 56-6,45-45 7,-2 1-6,1-2 0,1-3-4,3 1-1,0-2-2,3-1-2,-4 1-19,-1 1-58</inkml:trace>
  <inkml:trace contextRef="#ctx0" brushRef="#br0" timeOffset="21270.8504">17877 15078 38,'0'0'46,"0"0"-23,0 0 4,0 0-8,0 0 0,0 0 2,6-5-7,-6 5 4,0 0 2,0 0 2,1-2 0,-1-1 3,0-2-7,2 1-5,-1-1 1,1 2-4,-1-1 3,1-2-4,-2-1 1,0 1 6,0 3-1,0-5-4,0 0-8,0 2 0,0-3 6,0 2-5,0-1-1,0-2-2,0 0 2,1-2-2,-1 3 5,0-1-3,0 0 1,0-1-4,0 0 4,0-1-3,0 0 0,0 1 3,0-1-2,0 0 2,-1 2-2,-2 0-2,1 1 0,2 1 0,-1-2 0,-2 0 1,0 0 2,-1 0-3,1 1 0,-4 2 0,3 0-2,-1 0 7,2 0-5,0 1 0,-1 0 0,1-1 1,-1-2-1,4 1-3,-3 3 3,3-2 3,-2 3 1,2 1 2,-1-1 4,1 2-7,-2-2 4,0 0-6,0 0-1,0-1 5,0 2-4,-3-2 2,5 1 2,-2 0 1,1 1 2,-1-2-2,1 2 3,1-3-9,0-2 4,0 2-4,0 1 0,0-1 0,0 1 2,0 1-2,0-2 0,0 1-2,0-1 3,0 2-1,0 1 2,0 0-2,0 2 2,0-3 1,0 1-1,0-3 0,0 1-2,-3-2 0,3-2 0,0 0 1,0-1 0,0 0 0,0 2 3,0-2 0,0 4 2,0 0 3,0-1-3,0-1-6,0 0 3,0-1-2,-2-2-1,1 1 0,-2 0 3,1 0-2,-1 2-1,-1 1 5,-1 0-5,0-1 0,0 1-3,-1-2 6,0-1-3,-2 0 0,0 2 1,2-1 2,0 2-3,3 0 0,-2 0 0,-1-1 3,3 2 3,-1-2-4,1 1-2,-3 1 5,4 0-3,1 3 5,-1 1-7,1-1 0,-1 1 1,2-2 2,-3 0-2,1-2-1,-3 0 0,1-2 3,-1-1 1,-1 1-4,1 0-4,0 2 4,2 1 7,0-1-7,0 1 1,0 0-1,0-1 0,0 2 0,1-1 6,-1-2 2,2 3-3,-2 1 4,2 1-3,-1 2-5,0-1 4,1-1 2,-1 0-6,-1-2 1,-1 3 3,-2-2 1,3-2-2,-2 1-1,-2 1 0,4 1-3,0 1 1,2 0-1,-1 1 6,0 0-5,2 0 0,-4-2-1,4 1-2,-5-2 2,0-1 1,2 1 2,-2 3-1,3 0-2,2-2 2,0 2 1,0 0-3,0 0 0,0 0 0,0 0-3,0 0-1,-1 0-29,-3 0-104,-7 13-144,-8 3-5</inkml:trace>
  <inkml:trace contextRef="#ctx0" brushRef="#br0" timeOffset="24750.1089">15807 15047 14,'0'0'34,"0"0"17,0 0-39,0 0-3,0 0 13,0 0-14,-24 0 16,16 0-17,1 0 11,-1 0 5,1 0 15,3 0-23,0 1-11,0 0-4,-1 1 1,1-2-1,-1 3 5,-2-3 2,3 0 6,-2 3 9,1-2 15,-1-1 9,0 1-35,-1 1-11,1 2 7,-3-1-3,-1 0-4,0 2 2,-2-2 5,-1 0-6,0 1-1,-1 0 26,5 1 17,0-3-36,3-1 1,1 2 4,3-3-2,2 0-9,0 0-1,0 0-3,0 0 1,0 0 2,0 0 2,-1 2-1,-1 1 0,-2 3 3,0-2-4,1 1 0,2-2 2,-1-2-2,2 0 1,-1-1-2,1 0 1,0 0-2,0 0-1,0 0 0,0 0-3,0 0-2,0 0-10,0 0 7,0 0 2,0 0 6,0 0 3,0 0 0,0 0 5,0 0 4,0 0-3,0 0-4,4 0-1,-1 0 0,4 0 0,-1 0-1,1-1-8,-1-3 5,0 1 3,0 0 9,0 0-1,1-1-4,-1-1 2,1 0 0,3 0-4,-2-1 2,1 1-3,2-2 0,-2 0 2,0 0 0,-2 0-3,-1 2 3,0 1-3,-3 1 1,2 2 2,1-3-3,0-1 2,-2 1-1,3-4 3,1 3 0,-1-1 0,0 0 1,-1 0-5,1 2 1,-3-1 2,2 0-1,-1-1-1,2-2 1,4 0 4,-4-1-5,1 0-1,0 4 0,-2 0 0,2 0 0,-1-1 0,2 0-1,-1 1 1,1-1-1,0 0 3,0-1-2,3 1 1,-3 2-1,0-3 3,1 2-6,-1-1 3,1 0-1,-1 0 1,2 0 1,0-1-1,2 0 0,-4 0 0,2-1 0,1 0 3,0 1 0,-1 0-1,-1 0-2,0 2 0,-2-1 3,1 0-3,-1 1 7,2-1 0,-3 0 3,2 2-9,3-3 5,-3 1-6,1-1 1,4 0 3,-2 2 2,1-2-5,1 1 0,-2-1 4,3 0-4,-2 0 11,0-1-3,-3 3 1,0-2-5,-1 1-3,-3-1 4,4 1-1,0-2-4,0 1 3,0 0 0,-1 2-2,0-1 2,-1-2-3,-1 3 4,3-2-2,-3-1 0,3 0 6,3-1-3,-1-1-5,-1-1 0,2 5-1,-2-2 0,0-1 4,-3 3-3,1-2 1,-2 2 1,2 0 0,0 1-1,-1-1 2,-2 0-2,2 1-2,1 0 1,-2 1-1,2-1 1,1 1-1,-1-2 0,-2 2 5,4-2-4,-4 2-1,0 1-3,-2 0 3,0 2-1,-1-1 1,-1-1 0,0 3 2,4-5-2,1 2-2,1-1 2,-2-1 2,2 1-1,-1 1-1,1 0-1,-3 1 1,0-1 0,1 1 1,0-3-2,-1 2 2,0 0-1,0 0 3,1 1-1,1-4-1,0 1-1,1 0 0,1-2 0,-2 2 1,2-1-1,-2-2-2,0 5 2,-2 0 0,-1-2 4,1 1-4,-1-1-4,3 0 4,0-1 0,1 1 0,2-1 0,0 1 1,-2-1-1,-1 1 0,0 0 0,-2 1 1,0-4 0,1 5 1,1-3-1,1-2 2,-1 3-3,1 0 2,-1-1-2,-1 3 1,-3 0-1,-2 2 1,-1 1 1,-1 0 0,2 0-2,1-4 0,4-1 0,0-3 0,2 2 2,1-2-3,0 1 1,-3 0 0,2 0 1,0 1-1,-3 2 0,-1 2 0,-1-2 0,1 1 2,-1 1-2,0-3 0,1 2 0,-1 0 0,1-4 0,1 5 1,-1-3-1,2 2 0,-4-2 0,3 2 0,-3 1 0,-2 0 1,2 0-1,0 0 0,-1 1 0,0-1 0,2 0-1,1-1 1,0 0 0,3 0 0,-2-1 0,2 0-1,-3 1 2,4-2 0,-2 1-1,4-1 0,-5 0 2,0 2-2,-2-1 0,-1 4 2,2-3-2,0-1 0,1 1 0,2-1 0,1-2 0,1 1 0,-4 1 4,-1-1-4,-1 1 2,-2 1-2,1 0 1,2 1 0,0-1 0,1 0 1,-1-1-2,1-3 3,-2 4-1,-1 1 1,1-2 1,-1 3 2,2-4-2,-2 3-1,2-3-3,-1 2 2,-1 2-2,0-2 3,3 3-2,-5-3-2,-1 3 1,5-2 0,-2-3 0,3 3 0,0-3 2,3 3-1,-3-1-1,-1 0 2,0 1 1,0 1-3,-2-2 2,-2 2 0,3 0 0,-2 1-1,-2 0 1,0 0 0,1-3-2,1 0 0,1 1 0,1-1 2,0 3-2,-3 0 1,-1 0 0,0 0 0,0 0-1,0 0 3,0 0-2,0 0 2,0-2-3,3 1 0,3-2 0,1 0 4,-1-2-4,-1 2 2,-4 1-2,2 2 1,-1 0-1,-2 0 1,1 0 2,-1 0-3,0 0 7,0 0-1,0 0-1,0 0 3,0 0-6,0 0-2,0 0 0,0 0 0,0 0 0,0-1 0,1-1 0,3 1 1,-3 1 2,1 0-3,-2 0 3,0 0-2,0 0-1,0 0 2,0 0-2,0 0 2,0 0-2,0 0-2,0 0-1,0 0 3,0 0 0,0 0 0,0 0-2,0 0-16,0 0-106,-8 4-166</inkml:trace>
  <inkml:trace contextRef="#ctx0" brushRef="#br0" timeOffset="31837.2075">15962 14919 103,'0'0'50,"0"0"-42,0 0 10,0 0 10,0 0-25,0 0 6,0 0 8,-3 0-2,1 0-11,1 0 12,1 0-2,0 0 5,0 0 14,0 0-8,0 0-15,-3 0 2,3 0 7,0 0 7,0 0-10,0 0 2,0 0-7,0 0-9,0 0 0,0 0-1,0 0-2,0 0-1,0 0 1,0 0 1,0 0 3,0 0-1,0 0 5,0 0-3,0 0-2,0 0-2,0 0-1,0 0-2,0 0 2,0 0 1,6 0 6,-3 2-4,5 2-2,-3 0 5,1 0 0,-1-1 0,-2 2-1,0-3 3,0 2-4,1-1 1,-3 0 2,2 0-3,-1 0-2,1 0 5,-2 1-6,2 1 1,2 0 0,-2-2-1,2 2 0,0-1 5,-2 1-2,2 2-2,-1 1-1,1-2 9,-2 5-4,0-2 1,1-1-6,0 1 7,-2-2-5,1-2-2,-2-2 2,-1 0 0,0-2 1,0-1 0,0 0 2,0 0-3,0 0 3,0 0-3,0 1-2,0 3 1,0-3 4,0 3-3,0-2 18,0 3 23,0 3-23,0-3-8,0 2-9,-1-6 1,1 0 3,0-1-7,-3 3 7,3-3 4,0 0 1,0 0-5,0 0 7,0 0-3,0 0-4,0 0-2,0 0-4,0 0-1,0 0 1,0 0-1,0 0 0,0 0 0,0 0 0,0 0-1,0 0 0,0 0-3,0 0-36,0 0-107,0 0-138</inkml:trace>
  <inkml:trace contextRef="#ctx0" brushRef="#br0" timeOffset="33502.0349">16394 14829 38,'0'0'113,"0"0"-107,0 0 11,0 0-4,0 0-13,0 0 1,-16-5 21,11 5-10,1 0 13,-1 0 30,1 0-17,3 0-6,-2 0 5,0 0 14,0 0-37,-3 0 11,2 0 5,-2 0-17,1 1-2,0 1 12,2 1-14,2-1-2,1-2-5,0 0 0,-2 2 4,1 3-6,1-1 1,-3 2-1,1-1 3,2 2 0,-1-2 1,-2 1-2,3 2-1,-2 2 7,2-1-7,0-3 2,0 1-2,0-1 0,0-2-1,0 2-5,2-1 4,2 1 0,4 0 2,-1-1 0,2 1-1,-2 0 2,3-1-2,-3 0-5,3-1 4,1-3 1,-1 1 0,2 1-1,-1-2 1,5 2 0,-2-2 3,0 2-3,0-3-2,2 0-6,1 0 8,-1 0-4,1 0 4,-3 0 15,-3 0-10,-2 0-2,1-3-1,-2-2 0,-1 0 3,1 1 5,-3 0-8,-2 2 0,-1 0 1,1-2 8,0-2-5,0 1 12,-3-2-14,0 2 9,0 0-5,0 0 7,0-1-10,0 0 18,0 1-20,0-1 1,0 1 7,-3-1-9,-3 0 2,3 0-3,-4-1 1,2 2 3,-1-2-4,0 2-1,0-1 1,0 1 1,-3 1-2,2 0-5,1 1 5,-4 0-1,7 0 3,-3 2-2,-2-1 7,2 2-4,-3 0-2,2 0 0,-1 0 4,1 0-4,-1 0-1,1 0 0,2 0 0,-1 0 5,2 0-5,-3 3 0,1 1 1,0 3 0,0-4-1,4 0 1,-1-1-3,1-1 4,2-1-4,0 0 2,0 0-1,0 0-2,0 0-1,0 0 1,0 0 1,0 0 2,0 0 0,0 0 0,0 2-8,0 1 8,0 0-2,0 1 1,2 0 0,2 0 0,1-2 1,0 3-2,1-3 2,-1 1-3,1-1 3,-2 1-2,3 1 2,-1-3 2,1 3-2,2-3 0,-3 1-7,3-2 7,3 0-12,2 0 12,0 0-2,1 0 4,2 0 0,-4 0 0,-2-2 3,2-1-5,-2 0 1,0 2-1,-2-2 0,2 0 0,-3 1 0,-1-1 7,-4 3-7,-2 0 1,-1 0 1,0 0 6,0 0 6,0 0 3,0 0 4,0 0-9,0 0-1,0 0-11,0 0 0,0 0-13,0 0-55,0 0-36,-1 3-70</inkml:trace>
  <inkml:trace contextRef="#ctx0" brushRef="#br0" timeOffset="34350.1023">16889 14986 64,'0'0'136,"0"0"-29,0 0-84,0 0 41,0 0-26,0 0-24,-4 0 36,4 0-12,0-2-13,0 0-3,0-1-18,0 0 18,0-1-19,0 1 3,-2 1 7,2 1 14,0 1 1,-1 0-4,1 0-5,0 0-16,0 0-3,0 0-5,0 0-2,0 0 7,0 0 5,0 0 14,0 0-3,0 9-10,0 3 19,0 5 2,7 4-10,-1 1-8,2 1 5,-1 0 0,-1-1-7,-1-5-5,-2-8-2,-1 0 4,-2-5-4,2-4 5,-2 0-5,0 0 2,0 0-2,0 0 3,0 0-3,0 0-2,0 0 0,0 0-14,0 0-44,0-3-107,0-11-330</inkml:trace>
  <inkml:trace contextRef="#ctx0" brushRef="#br0" timeOffset="38639.0228">16649 12716 34,'0'0'26,"0"0"-16,0 0 46,0 0-18,0 0-20,0 0-3,0 0 2,0 0 1,0 0-7,0 0-6,0 0-1,0 0 1,0-1 7,0 1-7,0 0 9,0 0 16,0 0-16,0-1 6,0 1-7,-1-2-1,-2 2-5,0 0 15,0-3 2,-1 3-7,1-2 3,0 0-4,-2 1 2,2-1-10,1 2 4,1-1-4,1 1 2,-3-1 0,3 1 3,-2-2-6,1 2 4,-1-1-1,1 1 2,-3 0-8,4 0 10,0-1-2,-2 1 14,2 0-4,0 0-8,0 0-2,0 0-8,0 0 2,0 0-1,0 0 5,0 0 3,0 0-5,0 0 15,0 0-11,0 0-7,0 0-5,0 0-1,0 0-2,0 5 6,0 6-3,6 6 4,0-3 5,0-2-2,-2 4-7,3-1 6,0 0-6,-3 2 1,1-2 5,-1-1-5,1-2 2,-2-2-2,-2-3-1,1-3 6,0-1-6,3 5 2,-3-5-1,-1 0 0,1 1-1,1 0 0,0-1 6,0-1-6,1 2-6,1 2 6,-3-4 3,4 3 1,-3-1-4,2-1-1,-1 2 1,3-5 0,1 3-5,3-3 3,-1 0 2,2 0-9,-1 0-3,-2 0-9,-5 0-31,0 0-35,-2 0-3,-2 0-14,0 0-47,0-5-56</inkml:trace>
  <inkml:trace contextRef="#ctx0" brushRef="#br0" timeOffset="38983.8964">16718 12825 69,'0'0'122,"0"0"-88,0 0 1,0 0 22,0 0-12,0 0-6,0-6-10,0 6 1,0-1 9,0 1 4,0 0-2,0 0-1,0-2-6,0-1-28,5-3 2,3-2-7,0 0 5,-2 3-6,-2 2 0,1-1-5,0 0 4,2 0-27,5-2-49,-3 0-128,-1-1-145</inkml:trace>
  <inkml:trace contextRef="#ctx0" brushRef="#br0" timeOffset="39396.0867">16850 12786 166,'0'0'73,"0"0"-68,0 0 22,0 0 28,0 0-26,0 0 4,2 0 1,-1 0-9,-1 0-4,3 0-3,4 0-8,0 0 15,6-7 5,0-1-11,3-1-8,-6 2-3,-2 3-2,-2-1-1,-1 2-2,-2 1-2,0 0 1,1 1 2,-3 1-8,2 0 2,-1 0-2,-2 0-6,1 0-58,1 0-58,-1 0-59</inkml:trace>
  <inkml:trace contextRef="#ctx0" brushRef="#br0" timeOffset="39710.842">16979 12861 111,'0'0'15,"0"0"37,0 0 18,0 0 7,0 0-19,0 0 6,47-34-12,-41 28-31,-1 1-12,0 0-7,-1 2-2,1 0-20,-2 2-70,0 1-124</inkml:trace>
  <inkml:trace contextRef="#ctx0" brushRef="#br0" timeOffset="41457.236">17128 12485 175,'0'0'23,"0"0"29,0 0-21,0 0 14,0 0-25,0 0-1,-2-5 13,2 5 1,0 0-4,0 0 8,0 0-14,0 0 0,0 0-2,0 0-9,0 0 2,0 0-1,0 0-5,0 0 2,0 0-6,0 0-4,0 0-2,0 2 1,8 11 1,3 1 6,-1 3 2,-1 0 0,0 2 6,-1-1-7,2 0 13,0 1-2,-1-4-3,3 0-13,-1 0 10,2-1-7,-3-3-1,1 0 4,2 0-4,-2-4-2,1 3 0,-1-1-1,2-1 7,1 0-5,0-1-3,1-3 0,-3 0 0,-2-1 0,0-1 3,-5-2-1,-2 1 0,-1-1-2,-1 0-2,1 0 0,1 0 2,3 0 1,2 0 4,0-4-5,0-4-6,2-1-10,-3-4-16,1 1-20,-5-2-4,-3 0-33,0 4-49,-2 1-33</inkml:trace>
  <inkml:trace contextRef="#ctx0" brushRef="#br0" timeOffset="41783.0747">17322 12668 269,'0'0'80,"0"0"-61,0 0 27,0 0 2,0 0-19,0 0 9,0 0 14,0 0-17,0 0-3,0-2-3,0-1-14,0-3-6,0 0 2,8-5-5,3 1-3,1 1-2,-1-2-2,-1 4 2,-2 0 0,-5 4-1,-2 1 0,-1 2 0,0 0-5,2 0-12,-2 0-82,0 5-90,0 3-64</inkml:trace>
  <inkml:trace contextRef="#ctx0" brushRef="#br0" timeOffset="42388.8803">17646 12613 5,'0'0'84,"0"0"-51,0 0 26,0 0 28,0 0-2,0 0-1,1-3-25,-1 3-8,0 0-9,0 0 12,0 0-9,0 0-17,0 0-18,0 0-2,0 0 15,0 0-18,0 0 0,0 0-1,2 0 3,-2 0 1,0 0-8,0 0 8,0 0-6,0 0 0,0 0 1,3 0-3,0 0-3,3 8 3,5 6 16,1 3 7,1 0-17,0 0 5,-4-3-3,2-2-6,-3-2 0,-3-3 0,-2-2-1,-2-4-1,-1-1 2,0 1 1,0-1-5,0 0 2,0 0-2,0 0-6,0 0-30,0 0-29,0 0-89,0 0-106,0 0-77</inkml:trace>
  <inkml:trace contextRef="#ctx0" brushRef="#br0" timeOffset="44346.0928">17865 12425 53,'0'0'38,"0"0"7,0 0 31,0 0-28,0 0-10,0 0 14,0 0 19,0 0 15,0 0 4,0 0-60,-2 0-18,2 0-1,0 0 2,0 0-13,0 0 8,0 0-8,0 0-4,0 0 4,0 0 3,2-2-1,13-7-1,7-5 6,5-3 0,3 3-1,-3 0 8,-4 6 6,-6 0 0,-7 6-12,-7 1-5,-1 1 0,-2 0 5,0 0 3,0 0-10,0 0 3,0 0-4,0 0-2,0 0-23,0 0-17,-8 3-54,0 5 36,-1 0-50,-2-2-79</inkml:trace>
  <inkml:trace contextRef="#ctx0" brushRef="#br0" timeOffset="44503.7215">17865 12425 30</inkml:trace>
  <inkml:trace contextRef="#ctx0" brushRef="#br0" timeOffset="44800.926">17865 12425 30,'35'-57'102,"-35"57"-81,0 0 36,0 0 3,0 0-19,-1 0-9,1 0 25,0 0 9,-1-2-20,1 2-9,0 0-20,0 0 16,0 0-5,0 0-7,0 0-7,0 0-11,0 0 11,0 0-14,0 0 1,0 0-1,2 0 2,8 6 12,6 7 7,-2 3 8,0 0-11,-1 0 1,-2-1-9,-3-2-3,-2 1-6,-3-2 4,0-2 2,-2-2-4,0-1-3,2-1 0,-1-3-8,-1 1-42,2-1-60,2-3-19,1 0-96</inkml:trace>
  <inkml:trace contextRef="#ctx0" brushRef="#br0" timeOffset="45486.0807">18113 12233 236,'0'0'75,"0"0"-66,0 0 53,0 0 16,0 0-38,0 0 8,0 0 0,0 0-19,0 0-10,0 0-10,0 0-3,0 0-3,0 0-1,0 0-2,0 0-2,0 2 2,0 7 3,6 4 11,2 2 6,-2 2 3,2-1-7,-2 1 2,0-2-7,0 2 0,0-3 5,0 1-5,0-3-6,2-1 2,-2 0 3,1-2-3,-1-1-1,-2-1 0,1-2-1,0-1-2,-2 1-1,3-2 1,-1-1-2,2 0-1,4 1 0,-1 0 0,1-1 1,3-2 3,-1 0-3,0 0 3,-3 0-4,-1 0 5,2-5-5,-1-2-2,1-4-5,5-2-14,-2 1 0,-3-2-20,-3 3-43,-4-3-19,-4 3-51,0 2-71</inkml:trace>
  <inkml:trace contextRef="#ctx0" brushRef="#br0" timeOffset="45741.0107">18248 12305 103,'0'0'129,"0"0"-93,0 0 24,0 0 29,0 0-40,0 0-40,4-16 44,9 6 13,4-3-19,2 2-30,0 2-12,-5 1-5,-4 3 0,-4 2-4,-6 3-48,0 0-173</inkml:trace>
  <inkml:trace contextRef="#ctx0" brushRef="#br0" timeOffset="49085.0335">15686 15095 26,'0'0'9,"0"0"16,0 0-9,0 0 30,0 0-21,0 0-12,-27 34-3,24-31-7,0 0 15,0 0-3,3-3-2,-2 2 5,2-2 7,0 0 1,0 0 4,0 0-2,0 0 4,0 0 3,0 0-19,-1 0 9,-1 0 4,1 0-20,-2 0-7,0 1-2,1 1 5,2-2 7,0 0 1,0 0-13,0 0-2,0 0-4,0 0 6,0 0 9,0 0-6,0 0-3,0 0-1,0 0-23,0 0 23,0 0-9,0-6 10,0-7 15,6-2-3,2 1-9,1-1 2,-2 3-4,-1 1 3,-1 2 3,-1 1-6,-1-1 7,2-2 2,-1-1 1,2-3 2,0-1-8,0 0 1,2 0 2,-1 1-8,-1 4 2,0-1-1,1 1 9,1-3-1,1-1 6,0 0-7,1-3 5,0 1 1,1 2 1,-2 3-6,0-1-5,-3 4 3,-2 2-1,1 0-4,1-1-2,-3-1 6,3 2 1,-3-1-2,0-2 0,1-1 3,1-3 7,1-3-9,2-2 7,0 1 2,-3 1 3,1 2 4,-3 6-13,-2 0-7,2-1 4,1-1 1,-1 2-3,0-4 4,0 2-7,0-2 4,0-1-5,0-1 2,2 1 6,-2 0-4,3 1-2,-4 1 2,2 3-2,-1-3-1,0 2 0,1-2-1,-1 1 5,3-2-4,1 0 4,0-3-5,0 0 7,-1 1 0,3 0 1,0 0-2,-2 1-2,3-3 4,0 3-1,-5 3-3,2 2-4,-4 1 2,1 1 2,2 2-3,-3-4 1,0 2-1,1-1 3,3 2-1,-1-2 2,2-4-5,0 0 6,2 0-4,2-1 2,2-2 2,0-1 3,-3 1-3,-2 2-4,-1 1 1,-4 3 5,2 2-2,0-3-5,-2 2 7,1-3 7,0 0-13,-1 1 8,3-3 2,1 1-5,-1 2-2,1-1-1,-1 1-2,1 2-1,-2-1 0,2 0-1,0 1 3,-2-1 0,0 4 0,-2 0-3,-1 2 2,0-1 3,0-1-4,0-1 5,0 1 1,-1 1 1,2 1-7,1-1 4,-4 1-2,2-2 4,0 0-7,1-2 2,1 0-2,-1-2 1,1 2 2,1-3 0,-1-3 0,0 2-3,1-4 1,0-2 0,0 5 2,2-3 2,-3 5-4,0 4 0,-2 0-1,2-2 0,-1 3 0,2-3-3,1 3 2,-1-2 1,0-1 1,1 0-1,-3 2 0,3-1 0,-1 0 4,0-3-4,2 0 0,-1-2 2,2 0-4,-3 4 2,-1 1 0,-2 2 1,3-1-1,-3 0 1,-3 2 3,5-2-4,-2 3 1,0-1-4,2-3 3,0 0 0,-1 2 0,1-2 1,0 4-1,-2-1 3,-1-1-3,1 0 0,0-1-3,0 0 5,1 1-5,1-1 3,0 0 0,0 1 1,-2-1-1,-1 2 0,1-3 3,0-2-3,1 3-4,-1-1 4,-1 1 1,-1 3-1,1 2 0,-2-1 3,0 0-1,0 2-2,0 0 1,0 0-1,0 0 0,0 0 0,0-3 1,0 0-1,0-2 0,4-1-1,-3 0 0,4-2-4,1-2 4,-2 0-3,3 0 4,0 0 0,-3 1-1,-1 2 0,0 2-9,0 2 10,-3 1 0,2 1 0,-2-1-3,1 0 7,1 0-7,-1-1 7,-1 1-8,2-1 4,1-2 0,-1-2-1,6-1-5,0-1 3,-2 1 3,-2 1 0,3 1 0,-4 1 0,0 2 0,-1 0 2,1 0-2,-2 0-1,-1 3 1,0 0 2,0 0-2,0 0-12,0 0-7,0 0-2,0 0-15,0 0-21,0 2-17,0 8-46,-12 3-138,-4-2-139</inkml:trace>
  <inkml:trace contextRef="#ctx0" brushRef="#br0" timeOffset="50951.2843">16106 14187 20,'0'0'9,"0"0"13,0 0 27,0 0-15,0 0-4,0 0-1,0 0 9,33-19-13,-29 17-2,1 2 9,1-1-6,-2-1-4,4-1-4,1 2-10,0-2 8,3 1-7,-2-1 14,-2 3-20,2-1 3,-2 0 0,-2-1 1,0 2-1,1 0-6,-2 0 2,-1 0 0,1 0 0,-1 0 0,3 0-2,-2 0 3,-2 0 0,4 0 2,-2 0-5,3 0 1,0 0 0,0 0 9,-2 0-7,1 0 2,-4 0-2,1 0-1,-2 0-2,-2 0 0,2 0-3,0 0 3,0 0 3,3 0-2,-2 0 5,1 0-5,1 0 0,0 0 0,-1 2 0,3 3-1,-4-2-2,4 5-1,1 2-7,-2-1-55,0 2-89,0-4 8</inkml:trace>
  <inkml:trace contextRef="#ctx0" brushRef="#br0" timeOffset="51173.1543">16508 14251 13,'0'0'17,"0"0"3,0 0-1,0 0 4,0 0 1,0 0-15,43 31 4,-36-27 6,-2-3-12,1 3-3,-2 1-2,5-1 0,-3 0-2,0-1-28</inkml:trace>
  <inkml:trace contextRef="#ctx0" brushRef="#br0" timeOffset="51438.9713">16731 14364 26,'0'0'43,"0"0"26,0 0-15,0 0-17,0 0 4,0 0 8,48 25 51,-48-23-31,0 1-37,0 3-31,3 4 6,0-2-7,1 2-1,1-1 1,1 2-15,0-1-21,5 2-6,0 1-23,1-1-22,0-1-10,-3 0-76</inkml:trace>
  <inkml:trace contextRef="#ctx0" brushRef="#br0" timeOffset="51688.9644">16933 14570 1,'0'0'0,"0"0"-1,0 0 1,0 0 0,0 0 14,0 0 72,0 0-4,49 12-25,-46-10 13,1 1-24,-2-1-16,-1 1-12,3 0-1,-1 1-15,2 4 3,-2-2 3,0 2-8,-1 3 0,1-3-2,-2 2-35,0 2-42,1-2-22,3 5 8,-3 0-30,6 2 123</inkml:trace>
  <inkml:trace contextRef="#ctx0" brushRef="#br0" timeOffset="52160.4176">17074 14807 18,'0'0'55,"0"0"4,0 0-5,0 0-12,0 0 12,0 0-37,21 36 1,-19-35-2,-2 2 1,0-3 11,0 0 33,0 2 2,0-2-30,3 3-20,-2 0-12,1 3 4,1-3-5,0 2-2,0-2 2,2 2-7,4 0-2,-1 0-15,1-1 1,1 1-11,1-1 14,-2 0-13,-3 0-18,1 0 32,-5-3 13,-2 2 6,0-1 4,3 3 8,-2 2 9,1 1-2,-1-3-10,1 2 6,-2 1 12,0 1 9,0 1 3,0 0-6,0 1 9,0-1-5,0 0-12,0-3-5,0 2-14,0 1-4,0 0 0,0 2-2,0 1 2,0-2-4,0-1 2,0-2-6,0-4-3,0-1-17,0-3-21,4 0-71,-1 0-95</inkml:trace>
  <inkml:trace contextRef="#ctx0" brushRef="#br0" timeOffset="53562.5605">16694 13551 120,'0'0'53,"0"0"-50,0 0 0,0 0 9,0 0-8,0 0 7,1 0 32,-1 0-24,0 0 5,0 0 4,0 0-3,0 0 12,0 7-2,0 1-7,0 6-3,0 4-6,0 4 3,-4-1-8,0 1 1,-2 2 0,3-2-1,-2 2-3,2-2-1,1-1-3,-1-1 9,3-1-7,0 2 5,0-2-8,0 4 15,0-1-12,7-1-2,-4-1-7,0-6 7,1 1-6,1-7 4,-1-2-5,3 2-3,1-3-1,1-1 0,1-4 3,1 0 2,4 0 2,0 0 12,0-1-3,0-10 1,0 0 0,-4 1-2,-3 3-7,-4 1 1,-2 1 9,-2-1-6,3 0 15,-2-5-3,1-2-6,-1-1 3,-1-3-13,0 0-2,0 2 7,0-2-6,0-1-3,-7 0 2,1-1 0,-2-3 0,-2 0-2,-1 0-2,1 0 2,0 3 2,1 2-1,1 5-1,2 3 0,-1 4 4,4 2-4,0 1-1,1 2 1,1 0 1,-2 0 0,-3 0 8,-3 0-1,1 0 4,1 0-9,-1 5-1,1 1-4,3 5 2,1-2-2,0 1 2,3 2-2,-3 5 1,1 0 1,1 2 1,-1 1-1,2-6-1,0-2 1,0-3-7,0-3 6,6-1-2,3 1 0,4-3-1,-1 2 2,3-2 2,0-1 0,1-1 0,0-1-6,1 0 5,0 0 2,-1 0 1,-4 0 1,-6 0-6,-2 0 1,-2 0-1,-2 0-39,0 0-49,0-1-67,0-1-164</inkml:trace>
  <inkml:trace contextRef="#ctx0" brushRef="#br0" timeOffset="54485.0575">16974 13888 181,'0'0'32,"0"0"-22,0 0 5,0 0-1,0 0 26,0 0 21,52-56-19,-41 44 8,-1 2 4,1 2-25,4-3-2,-3 5-3,0 1-11,-2 1-3,-4 4-5,-3 0-3,-2 0 2,-1 0-1,0 0 1,0 0-4,0 0 2,0 0-2,0 0 0,0 0 0,4 3 2,-2 6 11,0 2-11,-2 7 2,0 4-4,0-2 3,0 4-1,0-3-2,-6-3-5,2 1 4,-1-5 1,2-2 0,2-2 0,-1-5 1,1 0-3,1 0 4,0-2-4,0 2 4,0-4-6,-2 2 10,2 1-6,0-3 0,0 2-2,0-1 2,0 0-4,0 0 4,0-2 6,0 0-6,0 0 1,0 0-1,0 0-1,0 0-1,0 0 2,0 0 0,0 1 0,0 1 3,0-2-3,0 0 0,0 0 2,0 0-2,0 0 1,0 0 1,0 0 11,0 0-7,0 0-3,2 0-1,5 0 4,2 0 8,6 0-3,2-5 7,6-7-1,3-5 11,4 0-6,-2 0-11,-3 2-5,-3 2 2,-9 4-5,-6 5-1,-5 3 1,-2 1 0,0 0 6,0 0-7,0 0-2,0 0-16,0 0-51,-5 5-135</inkml:trace>
  <inkml:trace contextRef="#ctx0" brushRef="#br0" timeOffset="55985.6462">17016 13046 151,'0'0'17,"0"0"0,0 0 35,0 0-41,0 0 1,0 0 10,0-5 20,0 5-3,0 0 15,0-1-8,0 1-16,0 0-2,0 0 3,0 0-13,0 0-5,0 0-3,0 0 5,0 0 12,0 0 2,0 0-9,0 0-10,0 0-2,0 0-3,0 0-1,0 0 6,0 0-4,0 0-4,0 0 1,0 0 1,0 0-4,0 0 0,5 6-6,2 5 6,2 4 15,1 5 13,1 1 7,1 3-13,0 3-1,0 2-4,0 0-2,-2 0 1,2-3 1,-3-3-1,0-1-8,-4-6-2,0-4 1,-3-4 3,-2-2-6,0-3 2,0 2-2,3-2-4,-3 1-2,0 3 1,1-1 0,1 3-8,-1-1-37,-1-1-39,2-4-83,-2-1-67,0-2 25</inkml:trace>
  <inkml:trace contextRef="#ctx0" brushRef="#br0" timeOffset="56734.1606">17149 13134 180,'0'0'11,"0"0"22,0 0 52,0 0-25,0 0-22,0 0 21,-15-9-19,12 7 10,0 0-9,0 2-1,1-3 4,2 3-4,0 0-8,0-2-12,0 2-10,0 0 7,0-1-9,0 1-2,0-2-3,0-2 0,0-1 1,0-1-3,3-3-1,3 4 1,1-3-1,1 2 0,3-2-1,4 1 1,0-2 1,0 3-1,-1 2-6,-3 1 5,-2 1 2,-4 2-2,0 0-2,0 0 3,-1 0 0,2 0 1,-1 3 1,0 3-2,0-3 0,-4 4 0,1 1 9,-2 6 2,0 4-3,0 2 2,-2 0-10,-9-2 6,2 1-1,-5-1-1,-2-1 2,-2-2 4,0-5 11,0-1-4,2-2-1,3-1-6,4-4-5,2 1-5,6-3 1,1 0-1,0 0-12,0 0-14,0 0-26,0 0-18,0 0-89,4 0-6,7 0-79</inkml:trace>
  <inkml:trace contextRef="#ctx0" brushRef="#br0" timeOffset="57702.061">17567 13271 256,'0'0'71,"0"0"-64,0 0 19,0 0 4,0 0 6,0 0 37,0 0 1,0 0-16,0 0-7,0 0-16,0 0-16,0 0 2,0 0-9,0 0-2,0 0 0,0 0 2,0 0-2,0 0-4,0 0 1,0 0-4,0 0 0,0 0 2,0 0-1,0 0 4,0 0-1,0 0 0,0 0-2,0 0 2,0 0 1,0 0-1,0 0-2,0 0 1,0 0-3,0 0 0,0 0 1,0 0 0,0 0 2,0 0 1,0 0-6,0 0 2,0 0 0,0 0 1,0 0-1,0 0 2,0 0-5,0 0 0,0 0 0,0 0 0,0 0 1,0 0 0,0 0 5,0 0-6,0 0 5,0 0 1,0 0-1,0 0 1,0 0-6,0 0 2,0 0 1,0 0-3,0 0 0,0 0 1,0 0-2,0 0 0,0 0-3,0 4-1,0 6-1,0 7 6,1 7 6,7 0-3,-1 1-1,-3-8 0,1-4-2,-2-4 0,-1-5 0,-2-3 3,0-1-3,0 0 2,0 0 0,0 0 0,0 0 1,1 0-2,-1 0 6,0 0-1,0 0-4,0 0 3,0 0 0,0 0-1,0 0-4,0 0-12,0 11-44,-11-1-308</inkml:trace>
  <inkml:trace contextRef="#ctx0" brushRef="#br0" timeOffset="71754.1523">17786 13747 218,'0'0'31,"0"0"-4,0 0 3,0 0-17,0 0-1,0 0 13,0 0 26,0 0-4,-3-3 4,3 2-1,0 1-23,0 0 0,0 0 7,0 0 2,0 0-13,0 0-6,0 0-10,0 0 3,0 0 2,0 0-4,0 16-4,0 7-3,0 8 5,2 3-1,8 4 16,2 3-9,0-3 0,-1-2-1,-1-6-5,-3-3-4,-1-1 1,-2-6 0,-1-3 3,-1 0-4,-2-5-2,1-1-3,-1-1 2,0 2-3,0-1-74,0-3-92,0-4-161</inkml:trace>
  <inkml:trace contextRef="#ctx0" brushRef="#br0" timeOffset="72751.8949">17683 13909 200,'0'0'16,"0"0"12,0 0 23,0 0 10,0 0 3,0 0-18,-14-24-9,10 19-9,3-1 23,1 0-9,0-6-21,0 0-4,0-3-10,11-2 1,0 1-3,3 0 2,0 0-1,2-1 5,-2 3-9,-2 2 6,2 1 1,2 0-9,3 2 0,-5 1 0,5 1 0,-4 3 0,-2 1 0,5 0 0,0 1 2,3 1 0,3 1-1,-1 0 0,-3 0-1,-2 0 8,-4 6-8,-6 2 1,0 0 0,-7 2 14,-1 0 13,0 2-16,0 2 5,0 3-10,-1-5 0,-7 3-4,1-1-3,-2 3 3,0 0 4,-4 0-2,1 0-4,0 3 0,-2 4 2,0-3-1,3 1-2,-1-5 1,3-6 0,5-5 1,2-3-2,2-2 1,-2-1 2,2 1 6,0-1 12,0 0 5,0 0 0,0 0-1,0 0-5,0 0 0,0 0-3,0 0-3,0 0 1,-1 0 12,-5 0 2,-3 2-2,-6 5-20,-1 2-7,0 0 2,-2 0 4,6-4-4,1 2 0,5-4-1,2-3-1,3 1 1,1-1 0,0 0-1,0 0 2,0 0-5,0 0 6,0 0-7,0 0 4,0 0-2,0 0 1,0 0 1,0 0-6,0 0 5,0 0 0,0 3-10,0 3-32,10 1 0,3 2-93,2-4-99,-4-3-241</inkml:trace>
  <inkml:trace contextRef="#ctx0" brushRef="#br0" timeOffset="121253.5721">12152 7894 48,'0'0'36,"0"0"-29,0 0-5,0 0-2,-75-73 1,67 65 8,-3-3 2,-4-1-11,0 3 14,-6-1-14,-2 3 0,-4 3-33</inkml:trace>
  <inkml:trace contextRef="#ctx0" brushRef="#br0" timeOffset="121813.5875">11584 7799 123,'0'0'52,"0"0"9,0 0-61,0 0 3,0 0 25,0 0 7,-5 0-6,5 0-2,0 0 10,0 0 7,0 0-29,0 0-14,6-4-1,18-6 1,17-6 4,17-4 9,10-2-8,7-1 1,-3 0-1,-8 3-1,-6 4 1,-15 5-6,-9 2 0,-12 7 2,-9-1-2,-7 3 0,-2 0-2,-1 0 2,5 0-25,2 0-47,0 0-40,2 5-31</inkml:trace>
  <inkml:trace contextRef="#ctx0" brushRef="#br0" timeOffset="122287.4099">11872 7879 155,'0'0'5,"0"0"5,0 0 18,0 0 40,0 0-39,0 0-17,-9 3 21,9-3 40,0 0-7,0 0-29,0 0-19,0 0-18,0 0-6,0 0-15,3 0 17,18-1 8,15-12 3,23-9 6,20-8 9,14-5 1,-2 3-8,-15 3-2,-21 11-3,-25 7-6,-17 8-3,-10 1-1,-3 2 48,0 0 27,0 0-45,0 0-27,0 0-3,0 0-21,0 0-27,0 0-59,6 2-143,-1 1 219,-4-3-283</inkml:trace>
  <inkml:trace contextRef="#ctx0" brushRef="#br0" timeOffset="124234.0695">13074 4749 25,'0'0'31,"0"0"-20,0 0-9,0 0-4,0 0 1,0 0 1,0 0 12,0-6-6,0 6-1,0 0 4,0 0 4,0 0 2,0 0 2,0 0-7,0 0-2,0 0-1,0 0 11,0 0 6,-1 0 17,-1-4 2,0 0-13,1-1 17,-2-1-2,1 2-7,1 1-29,1 2-5,0 1 1,0 0-4,0-1-1,0 1 0,0 0-1,0 0-1,0 0 2,-2 0 0,2 0 0,-1 0 0,1 0-4,0 0 4,0 0 0,0 0-1,0 0-1,0 0 2,0 0 3,0 0-1,0 0 6,0 0 2,0 0 2,0 0 3,0 0 1,0 0 1,-2 0 0,2 0-8,0 0-1,0 0-1,0 0-1,0 0 1,0 0-7,-1 0 4,1 0 5,0 0 5,0 0-6,0 0 1,0 0-5,0 0-3,0 0 6,0 0-7,0 0 0,0-2 1,0 2 2,0 0-3,0 0 5,0 0-5,0 0-1,0-1 1,0 1-2,0 0 4,0 0-1,0 0-1,0 0 0,0 0 0,0 0-2,0 0-1,0 0 2,0 0 0,0 0 0,0 0-20,0 4-90,0 15-86,-5 1 53</inkml:trace>
  <inkml:trace contextRef="#ctx0" brushRef="#br0" timeOffset="125273.425">13141 5034 16,'0'0'20,"0"0"-18,0 0-1,0 0 1,0 0 0,0 0 6,-82 14 29,67-8-12,5-1-12,2-1-2,1-3 2,5-1 0,2 0 13,0 0 7,0 0 3,0 0-6,0 0-18,3 0-12,12 0 2,10-14 24,13-4-11,8-5-6,5 0 4,-2 3 0,-9 5-10,-10 6 3,-11 3-6,-10 3 0,-4 0-3,-5 3 3,0 0-8,0 0-18,0 0-10,0 2-43,0 8-13,0 2 3</inkml:trace>
  <inkml:trace contextRef="#ctx0" brushRef="#br0" timeOffset="125738.7249">13071 5141 160,'0'0'33,"0"0"-26,0 0-3,0 0-2,0 0-1,0 0-1,30-3 1,-17-3 2,1 0 0,1 1 28,-1 0 1,6-2-14,5-3 21,14-2-24,7-5-5,11-2 5,4 2 0,-3 0-4,-9 3-4,-13 4 1,-16 6-6,-12 3 1,-6-1-1,-2 2 45,0-2 43,0 1-53,0-1-22,0 2-11,0 0-4,0 0-13,0 0-44,0 0-118,3 10 52,-3-3-68</inkml:trace>
  <inkml:trace contextRef="#ctx0" brushRef="#br0" timeOffset="129796.7681">9234 8949 76,'0'0'0,"-25"109"-20,25-44 14</inkml:trace>
  <inkml:trace contextRef="#ctx0" brushRef="#br0" timeOffset="131664.2639">15953 9927 113,'0'0'10,"0"0"-10,0 0 2,0 0-1,0 0-1,0 0-3,64 24-1,-64-19-5,-14 1-53</inkml:trace>
  <inkml:trace contextRef="#ctx0" brushRef="#br0" timeOffset="132872.5464">15256 10512 123,'0'0'19,"0"0"-2,0 0-3,0 0 24,0 0 5,0 0-35,-39-10-8,39 10-15,0 0 6,13 0 9,13 0 4,15 0 9,14 0 26,19 0-15,17 0 7,13-2-8,10-5 2,1 4-1,-6-1-13,-7 2-3,-11 1-3,-13 1 2,-9 0 1,-12 0-8,-14 0 1,-14 0-2,-13 0-3,-10 0-24,-6 1-60,0 2-7,-30 3 6,-14-1-50</inkml:trace>
  <inkml:trace contextRef="#ctx0" brushRef="#br0" timeOffset="133397.7666">15143 10668 139,'0'0'18,"0"0"3,0 0 33,0 0-35,0 0-12,0 0 6,-54 0 34,54 0-12,0 0-6,0 0-13,0 0 2,0 0-18,0 0-8,14 0-12,22 0 20,25 0 15,23-8 11,18-4 28,10 1-21,4 0-7,-7 2-14,-8 2 0,-13 1-2,-17 2-7,-15 0 5,-18 0-3,-16 1-2,-12-1 10,-7 4 25,-2 0 27,-1 0 9,0 0-32,0 0-26,0 0-11,0 0-5,0 0-4,0 0-4,0 0-11,6 0-29,1 0-27,3 4-6,2 3-78,-6-3-177</inkml:trace>
  <inkml:trace contextRef="#ctx0" brushRef="#br0" timeOffset="139105.1271">7066 13626 53,'0'0'0,"0"0"-9,0 0 9,0 0 4,0 0 2,0 0 9,0 0 22,0-3-1,0 1-11,0 2-13,0 0 1,0 0 13,0 0 1,0-3-5,0 0-2,0-3 4,0 1-14,0 1 2,0-1 24,0-2-26,0-1 5,0-1-1,-3 2-1,1-3-5,1 2 2,-1 1-7,2 2 3,0 2 24,0 0-8,0 1-13,-1 2 0,1-1 1,0 1 2,0 0-4,0 0-5,0 0-2,0 0-1,-2 0-5,1 0 2,-2 0-1,-2 7 0,-3 15 4,-9 11 10,-2 9-4,-8 1 3,-1 1-4,-4-1-2,-2 3 3,0-1-2,-2-4-4,0-5 4,-1-3-4,0-4 5,-1-3-5,4-5 1,1-6-1,6-4 1,3-4 2,4-5-1,3-2-2,2 0 0,5 0 0,1-12 0,0-5 2,4-4 0,5-5-1,0-4 1,0-5-4,9-3 2,6 2 0,1 2 0,0 5-1,6 1 1,-4 0-4,10 1 2,-1 1-1,-2 5 3,-1 4 0,-8 5 2,-1 4-4,-5 5-1,-3 0-3,0 3 4,-2 0-2,1 0-1,3 0 1,3 6 3,3 6-3,2 5 4,3 3 0,1 1 0,1 4 0,0 1 0,0-2 0,-1 1 2,4-2-2,-2-3 0,-1-5-1,1-3 1,1-4 1,-2-6 2,-5-2-2,2 0 2,-3 0-1,3-5 1,-3-8 3,5-1-4,-2-1 1,-4 2-1,-4 2-1,-7 8 0,-1 1-1,0 2 2,-3-1-1,3 0-1,5-1-4,8-3-2,11-1-48,4-5-171</inkml:trace>
  <inkml:trace contextRef="#ctx0" brushRef="#br0" timeOffset="139687.1309">7868 13624 230,'0'0'22,"0"0"5,0 0 43,0 0-24,0 0-25,0 0-9,-27 0-1,27 0 12,0 0-6,0 0-17,0 0-7,5 0-2,10 0 8,9-3 1,10-4 24,8-3 18,-2 1-15,-2-1-20,-7 4-6,-7 3 3,-7 2 1,-6-1-5,-5 2 0,0 0 0,0 0-4,0 0-15,-2 0-30,-2 0-51,-2 10-11,0 2-104</inkml:trace>
  <inkml:trace contextRef="#ctx0" brushRef="#br0" timeOffset="140071.4413">7934 13786 48,'0'0'78,"0"0"-70,0 0 15,0 0 26,0 0-22,0 0-6,12 0-2,10-3 79,10-4-8,5-5-66,6-2 22,-1 1-14,1 2-19,-3 1 4,-5 4-8,-7 3 4,-10 2-12,-6 1 1,-8 0 1,-3 0-3,-1 0 13,0 0 23,0 0 6,0 0-13,0 0-8,0 0-11,0 0-6,0 0-3,0 0-1,0 0-6,0 0-10,0 0-68,0 0-81,2 0-103,1 0 30</inkml:trace>
  <inkml:trace contextRef="#ctx0" brushRef="#br0" timeOffset="144339.2696">9786 13405 3,'0'0'2,"0"0"2,0 0 0,0 0 1,0 0-3,0 0 3,-84 53-5,57-44-12</inkml:trace>
  <inkml:trace contextRef="#ctx0" brushRef="#br0" timeOffset="146025.8933">9685 13512 75,'0'0'44,"0"0"-8,0 0 4,0 0-3,0 0-13,0 0 0,0-14 7,0 10 3,0 0 2,-4 0 3,1 1-7,-2-1-2,-1 0-5,-1-2-17,-5 1 2,0 0 3,-3-1-11,-2 3 7,0 0 7,3 3 7,-2 0-21,1 0 5,-1 8-5,0 6-2,2 5-3,-1 2 3,0 4 1,4 3-1,4-5-1,4 1 0,3-4-1,0-1-1,0-2-4,0-2 5,10-1 0,4-1 0,2-4 0,2 2 2,0-5 0,1-4 2,-2-2 2,2 0-2,-4 0 0,0 0 1,0-12-2,1-4 7,-2-2-6,2-3 0,-2 1 0,-4-2 2,-1-1-2,-1-2 0,3-4 1,0 2-3,-4-5 0,-2 1 1,-1 2 2,-2 1-3,-2 1 0,0 1 0,0 1 2,0 1-2,0 4 0,0 0 1,0 4 1,0 4-2,0 2 1,0 1-1,0 4 0,-2 2 3,2 2-1,0 1-2,0 0 1,0-2-1,0 2 1,0 0-1,0 0 1,0 0 2,0 0-2,0 0 2,0 0 3,0 0-5,0 0 4,0 0 2,0 0 0,0 0-1,0 0-6,0 0 6,0 0-6,0 0 1,0 0 2,-4 0-3,4 0-3,0 0 2,0 0-6,0 0 7,0 0-3,0 0-6,0 0 8,0 0-7,0 6 7,0 4 1,0 2-4,0 4 4,0 2 5,6 5-5,-3 1 0,-2-1 0,2 1 6,0-2-5,2-1 0,-2 1-1,1 0 0,3 2 0,1 1 0,1-1 0,6 0 0,-2-2 0,2-3-2,3-4 3,-2-1-2,2-6 1,0-2 0,-1-1 2,1-3 0,-8-1-2,0-1-1,1 0-2,10 0-14,7-3-31,6-8-88,-1-4-157</inkml:trace>
  <inkml:trace contextRef="#ctx0" brushRef="#br0" timeOffset="146610.1112">9315 14258 379,'0'0'5,"0"0"18,0 0 53,0 0-37,0 0-29,0 0-10,-29-10-1,29 8 1,0 2-2,0-1-3,0 1-1,0 0 0,3 0-3,14-2 9,13 0 15,12-3 7,13-6-13,9-2 12,9-2-5,0 0-5,-4-1-9,-2 4-2,-7-2 2,-8 6 0,-7-1 1,-13 6-1,-11 1-1,-10 1-1,-8 1 0,-3 0 6,0 0 3,0 0-9,0 0-4,0 0-16,0 9-113,0 8 15,-3 2-124</inkml:trace>
  <inkml:trace contextRef="#ctx0" brushRef="#br0" timeOffset="147885.2945">9681 14587 157,'0'0'85,"0"0"-64,0 0 2,0 0-10,0 0-5,0 0 8,-6-30-3,-1 19 26,0 2-8,-3-2 11,1 2-3,-3-1-26,-3 0-10,-2 2 0,1 2-3,0 3 32,1 3-15,1 0-5,0 0-7,-3 5-5,-2 10-2,1 4 2,3 2-1,6-2 1,1 4-3,6-1 0,2-1-4,0-1 5,4-3-8,11 0 10,2-3-8,5-3 4,2-4 4,1-5 0,1-2 4,4 0-2,0-5-1,0-8-1,-3-6-4,-4 0-2,-3-5-3,-2-1 8,-3-7 1,-3-1 0,1-5 0,-3-4 0,-1-3-4,-2 3-9,-4 6 3,-2 3 10,-1 6 1,0 5 4,0 9-3,0 3 1,0 6 13,0 2 0,0 2-6,0 0 1,0 0-9,0 0 0,0 0-2,0 0 0,0 0-4,0 0 0,0 7-3,0 15 4,-1 9 3,-1 5 2,2 3-1,0 0 0,0 2 0,0-2 4,0-5-1,5-1-2,2-1 0,1-2 1,4-4 1,-2-2-4,4-4-1,-1-3-2,3-4 3,-5-3 0,2-5 0,-1-2 0,-1-3 0,4 0 0,6-4 5,4-14-5,3-2 0,-3-4-8,-4 0-3,-3-3 4,-3 1-3,-1-4 6,-5-1-5,-2 0-4,-4-3-27,-3-2 7,0-1 14,0-1-27,0 1 24,-7 6-4,-2 4 11,3 8 15,0 5 9,1 4 4,-1 3 5,5 4-5,-1 2 10,1 1 11,-1 0-27,2 0-5,-1 0-2,1 0-4,0 0 1,0 0-5,0 8 8,0 4 5,0 5-4,0 0 0,3 5 0,1 3 3,2 3 4,1 1 11,0 3 7,-1-1-17,-2 4 10,5-3 0,-2-2-6,0-6-3,4 1-10,-3-6 3,-1 1-1,2-6-2,3-2-1,0-3 1,3-3 0,3-3-2,7-3 2,10 0 0,9-17-2,3-8-75,-3-8-98</inkml:trace>
  <inkml:trace contextRef="#ctx0" brushRef="#br0" timeOffset="148134.4742">10282 14354 465,'0'0'21,"0"0"-7,0 0-14,0 0-1,0 0 1,0 0 7,34-4 13,-6-5-14,5-2-2,9-3-4,0-3-8,2-7-117,-8 1-149</inkml:trace>
  <inkml:trace contextRef="#ctx0" brushRef="#br0" timeOffset="149167.1857">10708 13562 402,'0'0'24,"0"0"3,0 0 41,0 0-43,0 0-22,0 0-3,-10-13 0,8 13-1,-2 2-7,-3 15 8,-1 7 5,-1 5 1,3 3-5,4-1 0,2 6 0,0-1 0,0 3-1,2-5 0,7-1-2,2-4 2,3-5-1,-2-6-5,0-5 1,-3-5 5,-1-5-5,-4-3 1,-3 0-4,1 0 8,2 0 21,1-10 2,6-12-1,-1-9-20,2-6 1,-3-1 2,0-3-5,0-1-1,-3 2-1,-2 3 2,-2 3 4,-1 8-4,-1 5 3,0 10-3,0 4 9,0 4 5,0 3-6,0 0-8,0 0-8,0 0 2,0 0-2,0 4-3,0 14 11,0 6 4,0 3-2,0 0 1,5 2-3,1 2 0,4-1-1,1 1 2,3-5-1,-3-1 0,4-4-3,3-6-1,-1-3 3,2-5-1,1-6 0,2-1 2,3 0 1,3-15 3,0-6 2,-2 1-3,-4-2-2,-4 0 0,-3 1-1,-3-4 0,1-1 2,-7 1-2,1-6-4,0-3 2,-3-2-5,-4 2-11,0 5-33,0 4 38,-2 8 11,-9 6-9,-3 3 11,-2 3 0,-5 5 10,0 0-2,-5 13-8,1 8 1,2 8-1,7-2 3,7 3-3,4 0-4,5-2 3,0 0-1,3 0 2,13 0 0,5-1 1,3-3-1,6-3 0,8-11-5,6-8-7,3-2-77,1-19-144</inkml:trace>
  <inkml:trace contextRef="#ctx0" brushRef="#br0" timeOffset="149658.5985">10634 13381 315,'0'0'44,"0"0"-44,0 0-21,0 0 3,0 0 11,0 0 6,34 5 1,-4-5 28,9 0 16,7-11 24,2-2-24,2 0 5,-5 2-7,-5 2-28,-8 2-9,-14 4 3,-8 0-7,-7 3 2,-3 0 6,0 0 22,0 0 14,0 0-39,0 0-6,0 0-19,0 0-70,0 10-90,-5-2 39</inkml:trace>
  <inkml:trace contextRef="#ctx0" brushRef="#br0" timeOffset="150910.1682">11784 13693 244,'0'0'41,"0"0"-12,0 0-19,0 0-6,0 0 1,0 0 9,112-31 5,-72 27-2,-7 0-3,-7 3 4,-10 1-16,-10 0 0,-3 0 1,-2 0-1,-1 0-2,4 0-5,1 0 5,-2 10 0,-2 4-49,-1 3-48,-3-1-116</inkml:trace>
  <inkml:trace contextRef="#ctx0" brushRef="#br0" timeOffset="151231.2547">11735 13955 279,'0'0'30,"0"0"-26,0 0-4,0 0 6,0 0 17,0 0 27,65 0-18,-32-4 6,3 0-13,1 0-12,-3 2-8,-5 0 10,-7-1-8,-6 1-7,-3 1 5,-6-1-5,-4 2 2,-2 0-2,-1 0 1,0 0 0,0 0 2,0 0-3,2 0-3,4 0-22,4 0-47,4 0-100</inkml:trace>
  <inkml:trace contextRef="#ctx0" brushRef="#br0" timeOffset="152388.1879">12653 13655 12,'0'0'68,"0"0"-17,0 0-18,0 0 0,0 0-10,0 0-2,0 0-10,0 0-6,0 0-4,0 0 8,0 0 1,0 0 19,0 0 3,0 0-8,0 0-3,0 0-13,0 0-4,0 0-4,0 0 1,0 0-1,0 0 1,0 0-1,0 0 3,0 0 0,0 0 1,0 0-3,0 0-1,0 0 1,0 0 0,0 0-1,0 0 0,0 0 4,0 0-4,0 0 0,0 0 0,0 0 1,0 0-1,0 0-1,0 0 1,0 0 1,0 0 0,0 0-1,0 0 3,0 0-2,0 0-1,0 0 0,0 0 1,0 0-1,0 0 0,0 0 1,0 0 0,0 0 2,0 0 1,0 0 3,0 0-5,0 0 0,0 0 2,0 0-4,0 0-2,0 0 2,0 0-1,0 0 1,0 0 0,0 0 0,0 0-1,0 0 1,0 0 0,0 0-12,-4 0-48,-5 4-123</inkml:trace>
  <inkml:trace contextRef="#ctx0" brushRef="#br0" timeOffset="154599.9781">12753 13684 4,'0'0'63,"0"0"2,0 0-65,0 0-2,0 0-118</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6:52.297"/>
    </inkml:context>
    <inkml:brush xml:id="br0">
      <inkml:brushProperty name="width" value="0.05292" units="cm"/>
      <inkml:brushProperty name="height" value="0.05292" units="cm"/>
      <inkml:brushProperty name="color" value="#FF0000"/>
    </inkml:brush>
  </inkml:definitions>
  <inkml:trace contextRef="#ctx0" brushRef="#br0">1192 15354 454,'0'0'29,"0"0"-18,0 0 20,0 0 12,0 0-41,0 0 9,12-13 4,9 9 3,12 0-7,10-2 2,14 1-6,14-4 21,14-2-21,21-3-2,16-5 6,16 1-4,10-3-2,8 0 2,8-1-1,0 0 0,0-3-6,-3 0 6,-10-6-9,-14-2 4,-7 0-1,-18-1 3,-18 3 1,-15 4-2,-21 8 2,-15 2-3,-14 6 9,-10 4 15,-5 2 4,-6 4-1,-5-1-9,-3 2-11,0 0-4,0 0-4,0 0-2,0 0-2,0 0-3,0 0-75,0 8-84,-4 0-54</inkml:trace>
  <inkml:trace contextRef="#ctx0" brushRef="#br0" timeOffset="5091.144">2339 16187 185,'0'0'63,"0"0"-53,0 0 63,0 0-21,0 0-19,0 0 11,-24-2-10,24 2-10,0 0-8,0 0-6,0 0-6,0 0-4,0 0 0,0 0 0,17-3 0,8 0 22,11-5 9,8 2-10,6-5 1,11 2-3,7-2-8,1-3 1,0-2-12,2-3 7,2 0-3,8 2 7,4 4-11,6-1 2,0 2-2,-1 2 0,-3-1 5,-6 3-5,-9-1 0,-5 3 0,-9-2 0,-1 1 0,-2 1 2,-2-2 0,-1 1 2,-7 0-4,-6 0 0,-9 2 0,-8 0 1,-8 0 1,-2 1-2,-8 3 0,-2-1 4,1 2 0,-3 0 4,0 0-2,0-3-2,0-1-4,0 3-37,-8-2-71,-2 0-134</inkml:trace>
  <inkml:trace contextRef="#ctx0" brushRef="#br0" timeOffset="20705.4333">5279 16548 224,'0'0'23,"0"0"-18,0 0 45,0 0-25,0 0-24,0 0 7,-1 0 15,-1-1 19,1-4 0,-3 0-35,0-1 8,1 0 23,0 1-16,1 0-15,-1 1 9,-3 1-5,2 1 0,-1-3 15,-2 2-21,0 0 0,-2 1-3,0 0 1,0 0 2,-4 0-4,-1-1 2,1 3 0,-1-2-3,1 2 4,-2-1 5,0 0 10,-3 0-15,2-1 0,-1-1 5,-5 2-3,4-2 2,-6-2 6,6 1-3,0-1 12,0 1-4,4 1-9,2 2 6,1-2 23,-2 3-35,1 0 1,-3 0-4,0 0 2,-3 0-1,2 0-1,-5 0 0,-1 0-1,2 5 2,-1-3-2,-1 1 1,2 3-1,-2-2-1,-3 4 1,1-1 3,1 0-3,1-1 2,-2 1-2,2 1 1,0-1 2,-1 2-2,-1-2 2,-1-1-3,0 4 2,2-3 0,-2 1 0,-2 0 1,0 0 0,-1 0-1,-2 1-1,0 2-1,0-2 5,2-1-5,5-2 0,1 2 0,4-2 1,2-1-1,-2 3 0,1-3 0,-2 2 0,-2-2-1,2 2 2,-5 0 2,3-1-3,-3 0-1,3 2 0,-1-2 1,3-3 1,2 2-1,-2 0 0,0 0 0,-4 0 0,-7 2 0,2-1 0,-1 2 2,3-2 1,5 0-2,6-1-1,0 0 1,2-2-4,8 1 6,-4 1-4,2 2 1,-2 0 0,-3-1 0,0 3 0,-2-1 1,-2 1-1,0 1 0,1-2 0,0-1 1,6 0-1,3-1-1,0 0 0,3 1-4,-3-3 3,6-1-11,0 0 1,0-1 0,0 1-1,0-1-6,6-2-8,0 0-27,0 0 27,0 0-13,4 0 34,-1-7-9,0 3 2,1-4-43,-4 0 23,-1-1 13,-2-2 20,3 0 14,-3 0-1,1-1-10,-2 1 11,-1 1 7,1-2-4,-1 3-9,-1 1 1,0-1 9,0 2 2,0 1-4,0 3-14,0 2 11,0 1 22,0 0-23,0 0-12,0 0 4,0 0-3,0 0-1,-1 0-3,-9 9 3,-1 8 3,-2 3-1,1 5 3,4-2-5,4 4-8,-2-2 7,6-3 2,0-5 0,0-4-1,0-5-1,10-4-3,4-1 2,5-3-7,8 0 9,7-8-5,2-6-3,1-1-15,-3 3-63,-9 2-191</inkml:trace>
  <inkml:trace contextRef="#ctx0" brushRef="#br0" timeOffset="22904.2376">3062 17365 241,'0'0'13,"0"0"-7,0 0-6,0 0 4,0 0 12,0 0 11,-35 38 3,30-28 3,2 0-11,-1 7 9,-2-2-13,-1 5-4,5 3 3,-1-1-7,3 2 1,0 0-2,0-5-8,0 0 2,0-1 3,0 3-5,3-1 1,-3-1 7,0 1-5,0-6 6,0 3-4,0-3 1,0 3-3,2 0 0,5-1 2,-4 1-6,3-3 0,-2 2 2,-1 1-1,2 0 1,-3 0-2,2 1 2,0-2 0,-1 1-1,0 0 1,5-1 0,-4-2-1,2 1 0,3-2-1,0-2 0,0 0 1,3 1 0,0 1-1,-2 0 3,5 2-3,-3-3 0,4-1 1,1-1-1,1-1 2,2 0-1,3 2 2,2 2-2,2-1 0,3 5 3,-2-3-4,4 3 1,-4-3 0,0-1 2,-8-4-3,0-1 0,-6 0 2,-8-2-1,0-3-1,-2 1-1,0-3-1,-3 1 2,3-1 3,-1 2-3,0 0 0,0 0 0,2 4-14,1 0-7,0 1-92,-3 0-78</inkml:trace>
  <inkml:trace contextRef="#ctx0" brushRef="#br0" timeOffset="169378.2625">15639 15187 45,'0'0'34,"0"0"5,0 0-8,0 0-13,0 0-7,0 0-1,0 0 1,0 0 6,0 0-15,-3 0-1,3 0 0,0 0-1,0 0-1,0 0 1,0 0 0,0 0 0,0 0-5,0-5 5,0 2 0,0-1-1,0 1 1,0-1 1,0-2-1,0 2 0,0-1 0,2 0 0,1 0 0,1 0-1,1 0 1,-1 1 0,1 0 0,-3 2 0,3-1 0,-2 0 1,-1 1-1,-1-1 0,1-1 2,1 2-2,0-4 3,1 1-3,1-2 0,-1 2 0,0 0 0,-1-3 0,1 3 1,-1-1-1,1 1 0,1-1 3,-1 0-3,-1-2 3,4 3-3,-2-2 0,-2 2 0,1 0 2,-2 2-2,-1 2 1,1-3 1,-2 1-1,2 0 2,-2 2 4,1-3-5,2-1-2,1 1 1,1-1-3,-1-1 2,1 0 0,1-2 1,-2 2-1,-1 0 0,0 2 0,-2 2-1,1-1 2,-1 1-2,0-6 1,2-1 0,-2 2 13,1 0-9,-2-1-2,1-2 4,1-2-6,1 1 1,0 0-1,0-1 1,-1 0 2,3 2-3,-4 2 0,-1 1 2,2 0-2,-2 1 0,0-2 1,0 2 0,1 0-1,-1-1 2,1 0 0,-1-3 18,0 0-19,2-2 2,0 2-2,-1 2 1,1-3 3,-1 3-3,1-1 3,-2-2-2,3 1-1,0 2-2,-2 1 0,1-2 0,1 1 1,1 0 0,1-1-1,-2 1 0,-2-2 1,2-2-1,-1 0 2,-2 2-2,0-1 0,3 4 3,-3-3 1,3 0-2,1 0-2,-1 3 1,3 0 1,-4-2-2,4 2 0,-3 0-2,3 1 4,-2-2-2,3-2 0,-1-1 0,-1 1 3,-1 0-3,1-2 1,-2 3 0,0-3 2,1-1-2,0-1 0,1 1 3,0 2-3,1 0 0,0 3-1,1-2 0,1 0 0,-2-1 1,1 0-1,0 2 0,-2-1 1,-2 2-1,0-2 5,-1 0-2,2 0 1,0 2 7,0-4-4,1 0-3,1-3 5,1 1-6,3-3-2,0 2-1,-1 1 1,-1 2-1,1 0 0,-2 2 1,-3 2-2,1-4 1,1 1 0,0-2 2,3-3 3,-2-4-3,2 1 0,1-5 0,3 3-1,-3 5-1,2-1-2,-3 5 2,0 1 0,0 1 0,3 1 2,0 0-2,1-1 0,2 1 1,0 1-2,-3-1 2,-1 2 0,-3 0-1,0-1 0,-1-1 2,3-6 0,1-2-2,1-1 5,1-2-3,1 0-1,1 1 3,-3-1-2,-1 1-1,-1 2 2,-1 1 0,-2 6 0,0 1-1,-1-2-2,-1 5 1,-4-2 5,2 0-6,-1-1 4,1-3 1,0-5-2,1 2-2,-1-1 0,0-2 0,1 4-1,0-1-1,0 1 1,2 3 0,-1 5 0,0-2 1,0 1 1,-1 2-2,3-2 2,-1-2 1,1 1-1,-1 2-2,0-2 1,1-1 0,5-4 3,3-1-2,3-3-2,-1 2 1,-3 2 0,-2 4-1,-3 2 0,-3 4 0,-4 2 5,-1 0-2,-1 1 1,2 0-4,-2 0 2,0 0 1,0 0-3,0 0 2,0 0-2,0 0-25,0 0-108,0 0-49</inkml:trace>
  <inkml:trace contextRef="#ctx0" brushRef="#br0" timeOffset="272398.4028">7042 4110 104,'0'0'13,"0"0"-13,0 0 1,0 0 1,0 0 6,0 0 5,0 0 0,-24 0-5,21 0 5,0 0 10,3 0-8,0 0 1,0 0 2,0 0-5,0 0-9,0 0 1,0 0-5,0 2 2,0 0-2,12 4 0,12-2 18,13 1 8,17 0-1,16-5-10,20 0 5,30 0-7,25 0 7,21 3-5,25-3-14,8 1 7,1 4-16,-7 3 6,-13 1-3,-18 1-37,-21-5 5,-21-2-56,-28-3-3,-25 0 56,-15 0 40,-19-3 2,-13-2 30,-9 1 48,-6 1 12,-5 3-9,0 0 5,0 0-22,0 0-37,0 0-10,0 0-15,0 0 2,0 0-5,1 0-1,-1-3-1,0 3 1,0 0-1,0 0-1,0 0 2,0 0 0,0 0 0,0 0 0,0 0 0,0 0 0,0 0 2,0 0-2,0 0-3,0 0 1,0 0-12,0 0-40,0 0-52,0 0-98</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6:45.779"/>
    </inkml:context>
    <inkml:brush xml:id="br0">
      <inkml:brushProperty name="width" value="0.05292" units="cm"/>
      <inkml:brushProperty name="height" value="0.05292" units="cm"/>
      <inkml:brushProperty name="color" value="#FF0000"/>
    </inkml:brush>
  </inkml:definitions>
  <inkml:trace contextRef="#ctx0" brushRef="#br0">1054 14187 84,'0'0'64,"0"0"-53,0 0 3,0 0 46,0 0-6,0 0-15,-17-38-2,15 32 16,1 3 3,-2 0-32,3 3 34,0 0-32,0 0-9,0 0 4,0 0 3,0 0-8,-1 0-4,-1 0-12,-2 22-11,-7 20 11,-4 22 26,-3 13 15,-4 6-18,-2-3-7,4-6 6,0-8-6,5-9-9,3-12 2,3-9-2,4-12-3,1-9-4,4-3 0,0-2-5,0-4-17,0-3-75,12-3-43,0-6-107</inkml:trace>
  <inkml:trace contextRef="#ctx0" brushRef="#br0" timeOffset="405.7704">697 14258 332,'0'0'6,"0"0"5,0 0 36,0 0 32,0 0-43,0 0-25,-24-10-6,27 3-10,21-2 10,13-9 8,20-6 21,8-4 2,7 0 4,1 1-6,-3 1-7,-7 7 16,-11 3-33,-16 4-3,-18 8 0,-11 0-6,-7 4 0,0 0 10,0 0-11,0 0-8,0 0-52,0 11-107,0 5-62,0 0-68</inkml:trace>
  <inkml:trace contextRef="#ctx0" brushRef="#br0" timeOffset="1643.0118">1228 14737 219,'0'0'14,"0"0"-14,0 0-1,0 0-1,0 0 2,0 0 3,0 12-3,0-12 14,0 0 14,0 0 23,0 0 5,0 0 25,0 0 5,1 0-12,4-8-23,4-10-26,3-6-20,1-3 10,2-2-15,-3-3 18,-2-4 1,1 0-6,-2-3-6,-3 5 3,1 5-3,-7 5-7,0 9-1,0 8 1,0 2-4,0 5 2,0 0-5,-9 0-20,-4 5 7,-8 8-12,7 3-3,4 0 12,6-2-22,4-5 31,0 1-9,1-4-15,17-3 23,6-3-14,0 0 17,4 0 0,-1 0 12,-3 0-2,-2 1 5,-4 6-2,-3 7-1,-9 6-3,-4 8 3,-2 7 1,0 7 12,-8 0 7,-8-1 1,2-6-13,5-5-4,2-6-4,7-7 0,0-7-17,22-9-36,8-1-131</inkml:trace>
  <inkml:trace contextRef="#ctx0" brushRef="#br0" timeOffset="2100.0625">1824 14450 450,'0'0'0,"0"0"-44,0 0 44,0 0 2,-80 19 48,63-1-39,4 7-11,1 2 5,-1 2 4,5 2 4,2 0-13,5-3 0,1-4-1,0-7 1,0-5 1,0-6-1,9-6-2,6 0-3,10-10-9,2-10 9,7-5 1,-4-1-41,-3-1 8,-3 0-10,-9 3 47,-5 3 12,-7 3 21,-3 2 35,0 6-40,0 3 30,0 4-36,0 3 15,0 0-25,0 0-12,0 0-22,0 12 6,-3 9 16,0 6 3,1-2-2,2-1-1,0-3-38,2-4-63,7-7-103</inkml:trace>
  <inkml:trace contextRef="#ctx0" brushRef="#br0" timeOffset="2803.6293">1968 14495 275,'0'0'71,"0"0"-64,0 0 19,0 0-13,0 0-13,0 0 0,0 50 12,0-23 1,0 0-4,0-1 1,0-4-5,0-5-1,0-7-3,0-5 3,0-2-2,0-3 1,0 0 14,0 0 9,0-14 18,0-7-44,4-3-17,5-3 13,6-4 4,1-1 0,0 2-15,3 5-11,-6 4 21,2 10 5,-3 4-5,-4 7 5,2 0-24,-4 12 24,0 7 4,-3 6-1,0 3-3,1-1 1,-4-2 4,0-2 3,2-8-6,1-5-1,-2-4 3,2-5-3,0-1-1,2 0 0,4 0-1,4-7 1,7-7 14,-1-3-6,2-3 1,-3 2-7,-5-2 5,-1-2 0,-4 3 4,-3-2-11,-3-1 4,-2 0-4,0 5 3,0 3 3,-2 8-2,-3 3 5,2 1 2,3 2-11,0 0 0,0 0-14,14 11 12,0 8 1,5 2-3,-4 8 0,-3 5 0,-6 2 0,-3 1 2,-3 1-4,-3-4-1,-9-5 7,-6-5 13,3-5-12,0-9 8,5-4 9,1-5 1,6-1-1,3 0-18,0-15-87</inkml:trace>
  <inkml:trace contextRef="#ctx0" brushRef="#br0" timeOffset="2984.5293">2445 14512 718,'0'0'26,"0"0"-23,0 0-2,0 0-2,0 0-30,0 0-332</inkml:trace>
  <inkml:trace contextRef="#ctx0" brushRef="#br0" timeOffset="3801.942">2773 14393 478,'0'0'27,"0"0"-23,0 0-4,0 0-15,0 0 10,0 0 5,-6 94 10,6-55 7,3 2-5,-3-1 1,0-5-1,0-6-4,0-7-7,0-7 3,-3-8-2,0-4 4,3-3 1,0 0 1,0 0 23,0-3 21,0-13-2,-3-7-46,2-2 1,1-6-5,0-2 0,0-4-5,13-1 2,7 6 3,2 4-13,2 10-2,-2 6 13,5 10-1,-6 2 0,2 0-9,-3 10 8,0 10 2,-6 3 2,-3 4-2,-6-1 1,2-2 1,-4-4 4,-3-9-3,0-5 1,0-2-2,0-4 2,0 0 5,0 0 5,0-8 4,3-10-4,0-6-10,3-3-2,2-1 2,3 0-2,6 0-1,0 1 0,0 6 0,5 3-5,-1 4 5,-4 9 1,-4 5-8,-3 0 0,-2 2-8,2 17 10,-4 6 2,-4 6 7,-2 2-3,0 1 8,0-1-8,0-5 2,-3-3-4,1-8 2,2-5-27,0-9-50,8-3-61,11-3-83</inkml:trace>
  <inkml:trace contextRef="#ctx0" brushRef="#br0" timeOffset="4117.5522">3437 14369 280,'0'0'58,"0"0"-11,0 0 16,0 0 31,0 0-60,0 0-18,-85 56 8,69-26 5,5 1-9,8 0-10,3-3-5,0-3-4,9-6 0,7-7 5,0-4-6,6-6 0,0-2-2,1-2 2,2-14 32,-6-4-26,-4-2 25,-8-3-6,-7-4 1,0 2-6,0-1-20,-13 3 0,0 2-4,-4 4-25,4 5-113,1 3-28</inkml:trace>
  <inkml:trace contextRef="#ctx0" brushRef="#br0" timeOffset="4381.1096">3623 14090 566,'0'0'11,"0"0"-11,0 0-8,0 0 8,-8 114 53,8-56-15,0 1-5,0 2-11,0-4-4,0-4-12,0-6-6,0-8 3,0-2-3,0-10-18,0-7-90,0-6 21,0-11-92,0-3-171</inkml:trace>
  <inkml:trace contextRef="#ctx0" brushRef="#br0" timeOffset="4784.0299">3576 14507 458,'0'0'24,"0"0"-3,0 0 30,0 0-26,0 0-4,0 0-17,108-50 8,-77 44-12,-5 1 0,-5 0-2,-6 1-1,-7 0 1,1-1-3,-4 2 1,-3-4 4,-1 2 8,-1-3-8,0 0 1,2 2 5,-2 3 4,0-1 9,0 4 14,0 0-4,0 0-12,0 0-17,0 5-7,0 14-10,0 10 17,0 9 4,0-1 3,0 2-5,0-7 1,1-4-1,4-7-1,2-8 2,1-7-1,5-3-2,2-3 0,4 0-1,4-9-27,2-13-37,-5-6-149,-6-5-189</inkml:trace>
  <inkml:trace contextRef="#ctx0" brushRef="#br0" timeOffset="4964.4823">3755 14204 339,'0'0'0,"0"0"-160,0 0 101</inkml:trace>
  <inkml:trace contextRef="#ctx0" brushRef="#br0" timeOffset="5339.5136">4108 14322 555,'0'0'22,"0"0"-18,0 0 1,0 0 6,0 0 3,-43 95-1,40-61-8,3 0 0,0-2-2,0-4 2,10-3-2,4-8-3,5-3 3,1-7-6,3-6 2,1-1-2,0 0-6,-1-13 18,-5-8 1,-5-6 18,-3-2 10,-10-4-10,0 1-4,-10-2-17,-7 7-3,0 5 5,3 9-9,1 9-28,4 4-14,1 0-112,5 7-131</inkml:trace>
  <inkml:trace contextRef="#ctx0" brushRef="#br0" timeOffset="5743.8266">4363 14253 586,'0'0'23,"0"0"-23,0 0 0,0 0 4,0 87 43,0-44-13,0 1-13,0-5-11,6-5-6,0-11-3,-3-6 1,-3-9 3,3-3-5,-3-5 2,0 0 6,0 0 2,0-2 11,0-13-16,0-9-5,0-5-4,0-6-11,3-2-2,8 1-7,2 1 10,3 3-15,2 8 16,-1 9 3,2 8 8,1 7 2,2 0 0,3 4 0,-2 12 0,7 3 0,-4 5 4,-4 3 1,-5 3 2,-6 2-6,-6 6-2,-5 2-15,-13-3-185</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2-12T10:26:56.150"/>
    </inkml:context>
    <inkml:brush xml:id="br0">
      <inkml:brushProperty name="width" value="0.05292" units="cm"/>
      <inkml:brushProperty name="height" value="0.05292" units="cm"/>
      <inkml:brushProperty name="color" value="#FF0000"/>
    </inkml:brush>
  </inkml:definitions>
  <inkml:trace contextRef="#ctx0" brushRef="#br0">1408 16116 13,'0'0'110,"0"0"-77,0 0 8,0 0 5,0 0-9,0 0-2,0 0-7,0 0 25,0 0 16,0 0 2,0 0-20,0 0-17,0-3 4,0 1-15,0-2-9,0 3-6,0 1 12,0 0-17,0-2 4,0 2 0,0 0 0,0-3-2,0-2-3,0 1 5,0-3-7,0 1-4,0 0-4,5-5-9,1 3 17,4-1 0,2 0 0,-1 0 3,0 4-3,0-1 2,0 2-4,-1 4 2,-1 0-3,-2 0-11,2 0 6,2 17 3,-2 10 0,-3 9 5,2 8-1,-3 2 0,-4 1 1,-1-3 0,0-6 2,0-5-6,-3-5 4,-8-5 0,-1-2 4,1-9 1,2-2 0,5-6-4,2-3-1,2 1-9,0-2-2,0 0 4,0 0-4,0-2-1,0-10-28,6-5-38,6-2-40,-2 1 47,0 2-22,3-4 29,-1 3 53,1-4-58,1 1 1,-1-3 68,2 0-1,1 2 34,-5 3 11,-2 4-10,-1 1-10,-4 4-2,-3-2 23,-1 3 23,0-1-45,0-1 0,0 2 8,0-1-13,-5 4 1,0-1-4,2 2-8,-3 3-2,3 0-5,-5 1-6,-1 0 6,-1 0 12,-2 2-10,2 10 2,1 4 7,-2 7-6,1 4 6,1 2 9,6 2-17,3-1 10,0-4-6,0-1-3,14-4-1,2-3-1,6-3 3,2-7-1,6-3-3,1-5 1,3 0-2,-4 0 7,-4 0-16,-8-5 9,-6 2-22,-7 0 22,-3 2-19,-1 0 17,2-3-13,2-4-125,1 2-198</inkml:trace>
  <inkml:trace contextRef="#ctx0" brushRef="#br0" timeOffset="428.7223">1921 16261 382,'0'0'28,"0"0"35,0 0 41,0 0-49,0 0-27,0 0-18,-4-5-9,4 5-1,0 8-12,0 11 12,1 10 15,7 5 14,-2 5 7,3 1 10,0-3-10,-2-4-12,-1-4-4,-1-6-14,-2-8 6,-2-6-2,2-4 2,-3-5-2,0 0 2,0 0 15,0 0-7,0 0-12,0 0-3,0 0 3,0 0-8,0 0-22,0-2-63,0-6-88,0-6-306</inkml:trace>
  <inkml:trace contextRef="#ctx0" brushRef="#br0" timeOffset="17708.8916">2892 17345 62,'0'0'321,"0"0"-321,0 0 0,0 0 32,0 0-32,0 0 0,-16-48 0,16 31 2,2-2 21,1 2 5,0 0-10,2 2-2,1 2-12,2 4 3,0 2-7,5 2-1,-1 0-4,1 3-8,-7 2-5,3 0 17,-3 0-7,-1 10 8,0 4 1,0 6-1,-4-1 4,1 1-2,-1-4 9,1-3-11,-1-5 1,1-2 1,-2-4 1,0-2-3,0 0 5,0 0 0,0 0 7,3 0 6,-3-14 0,3-6-16,-3-6 12,0-1-2,0-1-8,0-2-2,0 1-2,0 2 4,0 6 5,2 6-2,-2 6-4,0 4 7,0 5-5,0 0-5,0 0-14,0 0 14,0 0-1,0 0-1,0 6 0,5 12 2,3 3 8,-1 2-3,5 1 2,3-5-4,-2-2 1,4-6-3,-5-3 5,4-5-4,-2-2 3,-2-1 1,6 0-5,-4 0 2,0-6-3,2-4-19,-4-4-42,-1-3-173,-6 5-79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57575-BE78-46DE-A3DB-0469838BAA02}"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ECDFA-F8F5-41C9-8056-2CD15F53C618}" type="slidenum">
              <a:rPr lang="en-US" smtClean="0"/>
              <a:t>‹#›</a:t>
            </a:fld>
            <a:endParaRPr lang="en-US"/>
          </a:p>
        </p:txBody>
      </p:sp>
    </p:spTree>
    <p:extLst>
      <p:ext uri="{BB962C8B-B14F-4D97-AF65-F5344CB8AC3E}">
        <p14:creationId xmlns:p14="http://schemas.microsoft.com/office/powerpoint/2010/main" val="3728397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https://www.youtube.com/watch?v=669QUJrF4u0</a:t>
            </a:r>
            <a:endParaRPr lang="en-IN" dirty="0"/>
          </a:p>
        </p:txBody>
      </p:sp>
      <p:sp>
        <p:nvSpPr>
          <p:cNvPr id="4" name="Slide Number Placeholder 3"/>
          <p:cNvSpPr>
            <a:spLocks noGrp="1"/>
          </p:cNvSpPr>
          <p:nvPr>
            <p:ph type="sldNum" sz="quarter" idx="10"/>
          </p:nvPr>
        </p:nvSpPr>
        <p:spPr/>
        <p:txBody>
          <a:bodyPr/>
          <a:lstStyle/>
          <a:p>
            <a:fld id="{F7B283B0-84D8-4A0F-9C14-4F1953244925}" type="slidenum">
              <a:rPr lang="en-IN" smtClean="0">
                <a:solidFill>
                  <a:prstClr val="black"/>
                </a:solidFill>
              </a:rPr>
              <a:pPr/>
              <a:t>15</a:t>
            </a:fld>
            <a:endParaRPr lang="en-IN">
              <a:solidFill>
                <a:prstClr val="black"/>
              </a:solidFill>
            </a:endParaRPr>
          </a:p>
        </p:txBody>
      </p:sp>
    </p:spTree>
    <p:extLst>
      <p:ext uri="{BB962C8B-B14F-4D97-AF65-F5344CB8AC3E}">
        <p14:creationId xmlns:p14="http://schemas.microsoft.com/office/powerpoint/2010/main" val="346134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EC8207-2F4E-4DFF-A00E-6256F1DBD4CF}" type="slidenum">
              <a:rPr lang="en-IN" smtClean="0">
                <a:solidFill>
                  <a:prstClr val="black"/>
                </a:solidFill>
              </a:rPr>
              <a:pPr/>
              <a:t>60</a:t>
            </a:fld>
            <a:endParaRPr lang="en-IN">
              <a:solidFill>
                <a:prstClr val="black"/>
              </a:solidFill>
            </a:endParaRPr>
          </a:p>
        </p:txBody>
      </p:sp>
    </p:spTree>
    <p:extLst>
      <p:ext uri="{BB962C8B-B14F-4D97-AF65-F5344CB8AC3E}">
        <p14:creationId xmlns:p14="http://schemas.microsoft.com/office/powerpoint/2010/main" val="1880162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EC8207-2F4E-4DFF-A00E-6256F1DBD4CF}" type="slidenum">
              <a:rPr lang="en-IN" smtClean="0">
                <a:solidFill>
                  <a:prstClr val="black"/>
                </a:solidFill>
              </a:rPr>
              <a:pPr/>
              <a:t>61</a:t>
            </a:fld>
            <a:endParaRPr lang="en-IN">
              <a:solidFill>
                <a:prstClr val="black"/>
              </a:solidFill>
            </a:endParaRPr>
          </a:p>
        </p:txBody>
      </p:sp>
    </p:spTree>
    <p:extLst>
      <p:ext uri="{BB962C8B-B14F-4D97-AF65-F5344CB8AC3E}">
        <p14:creationId xmlns:p14="http://schemas.microsoft.com/office/powerpoint/2010/main" val="3056978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EC8207-2F4E-4DFF-A00E-6256F1DBD4CF}" type="slidenum">
              <a:rPr lang="en-IN" smtClean="0"/>
              <a:t>62</a:t>
            </a:fld>
            <a:endParaRPr lang="en-IN"/>
          </a:p>
        </p:txBody>
      </p:sp>
    </p:spTree>
    <p:extLst>
      <p:ext uri="{BB962C8B-B14F-4D97-AF65-F5344CB8AC3E}">
        <p14:creationId xmlns:p14="http://schemas.microsoft.com/office/powerpoint/2010/main" val="1043221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EC8207-2F4E-4DFF-A00E-6256F1DBD4CF}" type="slidenum">
              <a:rPr lang="en-IN" smtClean="0"/>
              <a:t>63</a:t>
            </a:fld>
            <a:endParaRPr lang="en-IN"/>
          </a:p>
        </p:txBody>
      </p:sp>
    </p:spTree>
    <p:extLst>
      <p:ext uri="{BB962C8B-B14F-4D97-AF65-F5344CB8AC3E}">
        <p14:creationId xmlns:p14="http://schemas.microsoft.com/office/powerpoint/2010/main" val="160086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1EC8207-2F4E-4DFF-A00E-6256F1DBD4CF}" type="slidenum">
              <a:rPr lang="en-IN" smtClean="0"/>
              <a:t>65</a:t>
            </a:fld>
            <a:endParaRPr lang="en-IN"/>
          </a:p>
        </p:txBody>
      </p:sp>
    </p:spTree>
    <p:extLst>
      <p:ext uri="{BB962C8B-B14F-4D97-AF65-F5344CB8AC3E}">
        <p14:creationId xmlns:p14="http://schemas.microsoft.com/office/powerpoint/2010/main" val="2370058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 Id="rId5" Type="http://schemas.microsoft.com/office/2007/relationships/hdphoto" Target="../media/hdphoto1.wdp"/><Relationship Id="rId4" Type="http://schemas.openxmlformats.org/officeDocument/2006/relationships/image" Target="../media/image3.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D00BD">
            <a:alpha val="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B3E6B26-2553-F64F-84A8-C68C284F6794}"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F81BC6C-734C-954C-B1EA-9285570DF1D0}" type="slidenum">
              <a:rPr lang="en-US"/>
              <a:pPr/>
              <a:t>‹#›</a:t>
            </a:fld>
            <a:endParaRPr lang="en-US"/>
          </a:p>
        </p:txBody>
      </p:sp>
    </p:spTree>
    <p:extLst>
      <p:ext uri="{BB962C8B-B14F-4D97-AF65-F5344CB8AC3E}">
        <p14:creationId xmlns:p14="http://schemas.microsoft.com/office/powerpoint/2010/main" val="486804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5BFFF5B-3531-8341-BB18-AD2F279877E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1EDAA67-30A6-1340-AF8B-36EC9F29367B}" type="slidenum">
              <a:rPr lang="en-US"/>
              <a:pPr/>
              <a:t>‹#›</a:t>
            </a:fld>
            <a:endParaRPr lang="en-US"/>
          </a:p>
        </p:txBody>
      </p:sp>
    </p:spTree>
    <p:extLst>
      <p:ext uri="{BB962C8B-B14F-4D97-AF65-F5344CB8AC3E}">
        <p14:creationId xmlns:p14="http://schemas.microsoft.com/office/powerpoint/2010/main" val="26472999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8973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08660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960076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20608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8" name="Footer Placeholder 7"/>
          <p:cNvSpPr>
            <a:spLocks noGrp="1"/>
          </p:cNvSpPr>
          <p:nvPr>
            <p:ph type="ftr" sz="quarter" idx="11"/>
          </p:nvPr>
        </p:nvSpPr>
        <p:spPr/>
        <p:txBody>
          <a:bodyPr/>
          <a:lstStyle/>
          <a:p>
            <a:endParaRPr lang="en-US">
              <a:solidFill>
                <a:srgbClr val="E7ECED"/>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89763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4" name="Footer Placeholder 3"/>
          <p:cNvSpPr>
            <a:spLocks noGrp="1"/>
          </p:cNvSpPr>
          <p:nvPr>
            <p:ph type="ftr" sz="quarter" idx="11"/>
          </p:nvPr>
        </p:nvSpPr>
        <p:spPr/>
        <p:txBody>
          <a:bodyPr/>
          <a:lstStyle/>
          <a:p>
            <a:endParaRPr lang="en-US">
              <a:solidFill>
                <a:srgbClr val="E7ECED"/>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2244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3" name="Footer Placeholder 2"/>
          <p:cNvSpPr>
            <a:spLocks noGrp="1"/>
          </p:cNvSpPr>
          <p:nvPr>
            <p:ph type="ftr" sz="quarter" idx="11"/>
          </p:nvPr>
        </p:nvSpPr>
        <p:spPr/>
        <p:txBody>
          <a:bodyPr/>
          <a:lstStyle/>
          <a:p>
            <a:endParaRPr lang="en-US">
              <a:solidFill>
                <a:srgbClr val="E7ECED"/>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90715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13712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solidFill>
                <a:srgbClr val="E7ECED"/>
              </a:solidFill>
            </a:endParaRPr>
          </a:p>
        </p:txBody>
      </p:sp>
    </p:spTree>
    <p:extLst>
      <p:ext uri="{BB962C8B-B14F-4D97-AF65-F5344CB8AC3E}">
        <p14:creationId xmlns:p14="http://schemas.microsoft.com/office/powerpoint/2010/main" val="7417013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51351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06DFFC-A4D6-C645-8845-8E03A6CEEEB6}"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BF9E823-F5B1-7345-BFCD-F9956EF50C2E}" type="slidenum">
              <a:rPr lang="en-US"/>
              <a:pPr/>
              <a:t>‹#›</a:t>
            </a:fld>
            <a:endParaRPr lang="en-US"/>
          </a:p>
        </p:txBody>
      </p:sp>
    </p:spTree>
    <p:extLst>
      <p:ext uri="{BB962C8B-B14F-4D97-AF65-F5344CB8AC3E}">
        <p14:creationId xmlns:p14="http://schemas.microsoft.com/office/powerpoint/2010/main" val="12721420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77848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848745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36805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66953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73270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8" name="Footer Placeholder 7"/>
          <p:cNvSpPr>
            <a:spLocks noGrp="1"/>
          </p:cNvSpPr>
          <p:nvPr>
            <p:ph type="ftr" sz="quarter" idx="11"/>
          </p:nvPr>
        </p:nvSpPr>
        <p:spPr/>
        <p:txBody>
          <a:bodyPr/>
          <a:lstStyle/>
          <a:p>
            <a:endParaRPr lang="en-US">
              <a:solidFill>
                <a:srgbClr val="E7ECED"/>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70973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4" name="Footer Placeholder 3"/>
          <p:cNvSpPr>
            <a:spLocks noGrp="1"/>
          </p:cNvSpPr>
          <p:nvPr>
            <p:ph type="ftr" sz="quarter" idx="11"/>
          </p:nvPr>
        </p:nvSpPr>
        <p:spPr/>
        <p:txBody>
          <a:bodyPr/>
          <a:lstStyle/>
          <a:p>
            <a:endParaRPr lang="en-US">
              <a:solidFill>
                <a:srgbClr val="E7ECED"/>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927743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3" name="Footer Placeholder 2"/>
          <p:cNvSpPr>
            <a:spLocks noGrp="1"/>
          </p:cNvSpPr>
          <p:nvPr>
            <p:ph type="ftr" sz="quarter" idx="11"/>
          </p:nvPr>
        </p:nvSpPr>
        <p:spPr/>
        <p:txBody>
          <a:bodyPr/>
          <a:lstStyle/>
          <a:p>
            <a:endParaRPr lang="en-US">
              <a:solidFill>
                <a:srgbClr val="E7ECED"/>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70442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513689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solidFill>
                <a:srgbClr val="E7ECED"/>
              </a:solidFill>
            </a:endParaRPr>
          </a:p>
        </p:txBody>
      </p:sp>
    </p:spTree>
    <p:extLst>
      <p:ext uri="{BB962C8B-B14F-4D97-AF65-F5344CB8AC3E}">
        <p14:creationId xmlns:p14="http://schemas.microsoft.com/office/powerpoint/2010/main" val="1584319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D00BD">
            <a:alpha val="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B3E6B26-2553-F64F-84A8-C68C284F6794}"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F81BC6C-734C-954C-B1EA-9285570DF1D0}" type="slidenum">
              <a:rPr lang="en-US"/>
              <a:pPr/>
              <a:t>‹#›</a:t>
            </a:fld>
            <a:endParaRPr lang="en-US"/>
          </a:p>
        </p:txBody>
      </p:sp>
    </p:spTree>
    <p:extLst>
      <p:ext uri="{BB962C8B-B14F-4D97-AF65-F5344CB8AC3E}">
        <p14:creationId xmlns:p14="http://schemas.microsoft.com/office/powerpoint/2010/main" val="4532773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8771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792129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371433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1718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62779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25857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8" name="Footer Placeholder 7"/>
          <p:cNvSpPr>
            <a:spLocks noGrp="1"/>
          </p:cNvSpPr>
          <p:nvPr>
            <p:ph type="ftr" sz="quarter" idx="11"/>
          </p:nvPr>
        </p:nvSpPr>
        <p:spPr/>
        <p:txBody>
          <a:bodyPr/>
          <a:lstStyle/>
          <a:p>
            <a:endParaRPr lang="en-US">
              <a:solidFill>
                <a:srgbClr val="E7ECED"/>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49737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4" name="Footer Placeholder 3"/>
          <p:cNvSpPr>
            <a:spLocks noGrp="1"/>
          </p:cNvSpPr>
          <p:nvPr>
            <p:ph type="ftr" sz="quarter" idx="11"/>
          </p:nvPr>
        </p:nvSpPr>
        <p:spPr/>
        <p:txBody>
          <a:bodyPr/>
          <a:lstStyle/>
          <a:p>
            <a:endParaRPr lang="en-US">
              <a:solidFill>
                <a:srgbClr val="E7ECED"/>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68110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3" name="Footer Placeholder 2"/>
          <p:cNvSpPr>
            <a:spLocks noGrp="1"/>
          </p:cNvSpPr>
          <p:nvPr>
            <p:ph type="ftr" sz="quarter" idx="11"/>
          </p:nvPr>
        </p:nvSpPr>
        <p:spPr/>
        <p:txBody>
          <a:bodyPr/>
          <a:lstStyle/>
          <a:p>
            <a:endParaRPr lang="en-US">
              <a:solidFill>
                <a:srgbClr val="E7ECED"/>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4326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2321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972800" cy="609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2F3916-D151-B444-B544-6F248F32AD1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3C995A2-3602-7B49-8782-ECF09C4759E4}" type="slidenum">
              <a:rPr lang="en-US"/>
              <a:pPr/>
              <a:t>‹#›</a:t>
            </a:fld>
            <a:endParaRPr lang="en-US"/>
          </a:p>
        </p:txBody>
      </p:sp>
      <p:grpSp>
        <p:nvGrpSpPr>
          <p:cNvPr id="7" name="Group 6"/>
          <p:cNvGrpSpPr/>
          <p:nvPr userDrawn="1"/>
        </p:nvGrpSpPr>
        <p:grpSpPr>
          <a:xfrm>
            <a:off x="0" y="0"/>
            <a:ext cx="12192000" cy="609600"/>
            <a:chOff x="0" y="0"/>
            <a:chExt cx="9144000" cy="762000"/>
          </a:xfrm>
        </p:grpSpPr>
        <p:pic>
          <p:nvPicPr>
            <p:cNvPr id="8" name="Picture 7" descr="Screen Shot 2017-06-27 at 2.50.45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762000"/>
            </a:xfrm>
            <a:prstGeom prst="rect">
              <a:avLst/>
            </a:prstGeom>
          </p:spPr>
        </p:pic>
        <p:pic>
          <p:nvPicPr>
            <p:cNvPr id="9" name="Picture 8" descr="Screen Shot 2017-06-27 at 2.39.30 PM.png"/>
            <p:cNvPicPr>
              <a:picLocks noChangeAspect="1"/>
            </p:cNvPicPr>
            <p:nvPr userDrawn="1"/>
          </p:nvPicPr>
          <p:blipFill rotWithShape="1">
            <a:blip r:embed="rId3" cstate="email">
              <a:extLst>
                <a:ext uri="{28A0092B-C50C-407E-A947-70E740481C1C}">
                  <a14:useLocalDpi xmlns:a14="http://schemas.microsoft.com/office/drawing/2010/main" val="0"/>
                </a:ext>
              </a:extLst>
            </a:blip>
            <a:srcRect l="4075" t="16430" r="8567"/>
            <a:stretch/>
          </p:blipFill>
          <p:spPr>
            <a:xfrm>
              <a:off x="7696200" y="0"/>
              <a:ext cx="1447800" cy="741041"/>
            </a:xfrm>
            <a:prstGeom prst="rect">
              <a:avLst/>
            </a:prstGeom>
          </p:spPr>
        </p:pic>
      </p:grpSp>
      <p:cxnSp>
        <p:nvCxnSpPr>
          <p:cNvPr id="11" name="Straight Connector 10"/>
          <p:cNvCxnSpPr/>
          <p:nvPr userDrawn="1"/>
        </p:nvCxnSpPr>
        <p:spPr>
          <a:xfrm>
            <a:off x="0" y="6781800"/>
            <a:ext cx="12192000" cy="0"/>
          </a:xfrm>
          <a:prstGeom prst="line">
            <a:avLst/>
          </a:prstGeom>
          <a:ln>
            <a:solidFill>
              <a:srgbClr val="3C4FBD"/>
            </a:solidFill>
          </a:ln>
          <a:effectLst>
            <a:glow rad="101600">
              <a:schemeClr val="accent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7-06-27 at 2.39.30 PM.png"/>
          <p:cNvPicPr>
            <a:picLocks noChangeAspect="1"/>
          </p:cNvPicPr>
          <p:nvPr userDrawn="1"/>
        </p:nvPicPr>
        <p:blipFill rotWithShape="1">
          <a:blip r:embed="rId4">
            <a:alphaModFix amt="5000"/>
            <a:extLst>
              <a:ext uri="{BEBA8EAE-BF5A-486C-A8C5-ECC9F3942E4B}">
                <a14:imgProps xmlns:a14="http://schemas.microsoft.com/office/drawing/2010/main">
                  <a14:imgLayer r:embed="rId5">
                    <a14:imgEffect>
                      <a14:brightnessContrast bright="28000" contrast="-54000"/>
                    </a14:imgEffect>
                  </a14:imgLayer>
                </a14:imgProps>
              </a:ext>
              <a:ext uri="{28A0092B-C50C-407E-A947-70E740481C1C}">
                <a14:useLocalDpi xmlns:a14="http://schemas.microsoft.com/office/drawing/2010/main" val="0"/>
              </a:ext>
            </a:extLst>
          </a:blip>
          <a:srcRect l="5903" t="924" r="8507" b="355"/>
          <a:stretch/>
        </p:blipFill>
        <p:spPr>
          <a:xfrm>
            <a:off x="1" y="990600"/>
            <a:ext cx="12251937" cy="5181600"/>
          </a:xfrm>
          <a:prstGeom prst="rect">
            <a:avLst/>
          </a:prstGeom>
        </p:spPr>
      </p:pic>
    </p:spTree>
    <p:extLst>
      <p:ext uri="{BB962C8B-B14F-4D97-AF65-F5344CB8AC3E}">
        <p14:creationId xmlns:p14="http://schemas.microsoft.com/office/powerpoint/2010/main" val="260978673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solidFill>
                <a:srgbClr val="E7ECED"/>
              </a:solidFill>
            </a:endParaRPr>
          </a:p>
        </p:txBody>
      </p:sp>
    </p:spTree>
    <p:extLst>
      <p:ext uri="{BB962C8B-B14F-4D97-AF65-F5344CB8AC3E}">
        <p14:creationId xmlns:p14="http://schemas.microsoft.com/office/powerpoint/2010/main" val="172315243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831834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033697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8029528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759475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57707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8585092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8" name="Footer Placeholder 7"/>
          <p:cNvSpPr>
            <a:spLocks noGrp="1"/>
          </p:cNvSpPr>
          <p:nvPr>
            <p:ph type="ftr" sz="quarter" idx="11"/>
          </p:nvPr>
        </p:nvSpPr>
        <p:spPr/>
        <p:txBody>
          <a:bodyPr/>
          <a:lstStyle/>
          <a:p>
            <a:endParaRPr lang="en-US">
              <a:solidFill>
                <a:srgbClr val="E7ECED"/>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25114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4" name="Footer Placeholder 3"/>
          <p:cNvSpPr>
            <a:spLocks noGrp="1"/>
          </p:cNvSpPr>
          <p:nvPr>
            <p:ph type="ftr" sz="quarter" idx="11"/>
          </p:nvPr>
        </p:nvSpPr>
        <p:spPr/>
        <p:txBody>
          <a:bodyPr/>
          <a:lstStyle/>
          <a:p>
            <a:endParaRPr lang="en-US">
              <a:solidFill>
                <a:srgbClr val="E7ECED"/>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493136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3" name="Footer Placeholder 2"/>
          <p:cNvSpPr>
            <a:spLocks noGrp="1"/>
          </p:cNvSpPr>
          <p:nvPr>
            <p:ph type="ftr" sz="quarter" idx="11"/>
          </p:nvPr>
        </p:nvSpPr>
        <p:spPr/>
        <p:txBody>
          <a:bodyPr/>
          <a:lstStyle/>
          <a:p>
            <a:endParaRPr lang="en-US">
              <a:solidFill>
                <a:srgbClr val="E7ECED"/>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770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2B8C705-7A8C-9340-8099-D0776773880E}"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A5C8F41-487A-214C-BEC3-687F4FA1AE04}" type="slidenum">
              <a:rPr lang="en-US"/>
              <a:pPr/>
              <a:t>‹#›</a:t>
            </a:fld>
            <a:endParaRPr lang="en-US"/>
          </a:p>
        </p:txBody>
      </p:sp>
    </p:spTree>
    <p:extLst>
      <p:ext uri="{BB962C8B-B14F-4D97-AF65-F5344CB8AC3E}">
        <p14:creationId xmlns:p14="http://schemas.microsoft.com/office/powerpoint/2010/main" val="332147758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1399855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solidFill>
                <a:srgbClr val="E7ECED"/>
              </a:solidFill>
            </a:endParaRPr>
          </a:p>
        </p:txBody>
      </p:sp>
    </p:spTree>
    <p:extLst>
      <p:ext uri="{BB962C8B-B14F-4D97-AF65-F5344CB8AC3E}">
        <p14:creationId xmlns:p14="http://schemas.microsoft.com/office/powerpoint/2010/main" val="225585550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083935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79075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D00BD">
            <a:alpha val="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B3E6B26-2553-F64F-84A8-C68C284F6794}"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F81BC6C-734C-954C-B1EA-9285570DF1D0}" type="slidenum">
              <a:rPr lang="en-US"/>
              <a:pPr/>
              <a:t>‹#›</a:t>
            </a:fld>
            <a:endParaRPr lang="en-US"/>
          </a:p>
        </p:txBody>
      </p:sp>
    </p:spTree>
    <p:extLst>
      <p:ext uri="{BB962C8B-B14F-4D97-AF65-F5344CB8AC3E}">
        <p14:creationId xmlns:p14="http://schemas.microsoft.com/office/powerpoint/2010/main" val="15817883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972800" cy="609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2F3916-D151-B444-B544-6F248F32AD1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3C995A2-3602-7B49-8782-ECF09C4759E4}" type="slidenum">
              <a:rPr lang="en-US"/>
              <a:pPr/>
              <a:t>‹#›</a:t>
            </a:fld>
            <a:endParaRPr lang="en-US"/>
          </a:p>
        </p:txBody>
      </p:sp>
      <p:grpSp>
        <p:nvGrpSpPr>
          <p:cNvPr id="7" name="Group 6"/>
          <p:cNvGrpSpPr/>
          <p:nvPr userDrawn="1"/>
        </p:nvGrpSpPr>
        <p:grpSpPr>
          <a:xfrm>
            <a:off x="0" y="0"/>
            <a:ext cx="12192000" cy="609600"/>
            <a:chOff x="0" y="0"/>
            <a:chExt cx="9144000" cy="762000"/>
          </a:xfrm>
        </p:grpSpPr>
        <p:pic>
          <p:nvPicPr>
            <p:cNvPr id="8" name="Picture 7" descr="Screen Shot 2017-06-27 at 2.50.45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762000"/>
            </a:xfrm>
            <a:prstGeom prst="rect">
              <a:avLst/>
            </a:prstGeom>
          </p:spPr>
        </p:pic>
        <p:pic>
          <p:nvPicPr>
            <p:cNvPr id="9" name="Picture 8" descr="Screen Shot 2017-06-27 at 2.39.30 PM.png"/>
            <p:cNvPicPr>
              <a:picLocks noChangeAspect="1"/>
            </p:cNvPicPr>
            <p:nvPr userDrawn="1"/>
          </p:nvPicPr>
          <p:blipFill rotWithShape="1">
            <a:blip r:embed="rId3" cstate="email">
              <a:extLst>
                <a:ext uri="{28A0092B-C50C-407E-A947-70E740481C1C}">
                  <a14:useLocalDpi xmlns:a14="http://schemas.microsoft.com/office/drawing/2010/main" val="0"/>
                </a:ext>
              </a:extLst>
            </a:blip>
            <a:srcRect l="4075" t="16430" r="8567"/>
            <a:stretch/>
          </p:blipFill>
          <p:spPr>
            <a:xfrm>
              <a:off x="7696200" y="0"/>
              <a:ext cx="1447800" cy="741041"/>
            </a:xfrm>
            <a:prstGeom prst="rect">
              <a:avLst/>
            </a:prstGeom>
          </p:spPr>
        </p:pic>
      </p:grpSp>
      <p:cxnSp>
        <p:nvCxnSpPr>
          <p:cNvPr id="11" name="Straight Connector 10"/>
          <p:cNvCxnSpPr/>
          <p:nvPr userDrawn="1"/>
        </p:nvCxnSpPr>
        <p:spPr>
          <a:xfrm>
            <a:off x="0" y="6781800"/>
            <a:ext cx="12192000" cy="0"/>
          </a:xfrm>
          <a:prstGeom prst="line">
            <a:avLst/>
          </a:prstGeom>
          <a:ln>
            <a:solidFill>
              <a:srgbClr val="3C4FBD"/>
            </a:solidFill>
          </a:ln>
          <a:effectLst>
            <a:glow rad="101600">
              <a:schemeClr val="accent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7-06-27 at 2.39.30 PM.png"/>
          <p:cNvPicPr>
            <a:picLocks noChangeAspect="1"/>
          </p:cNvPicPr>
          <p:nvPr userDrawn="1"/>
        </p:nvPicPr>
        <p:blipFill rotWithShape="1">
          <a:blip r:embed="rId4">
            <a:alphaModFix amt="5000"/>
            <a:extLst>
              <a:ext uri="{BEBA8EAE-BF5A-486C-A8C5-ECC9F3942E4B}">
                <a14:imgProps xmlns:a14="http://schemas.microsoft.com/office/drawing/2010/main">
                  <a14:imgLayer r:embed="rId5">
                    <a14:imgEffect>
                      <a14:brightnessContrast bright="28000" contrast="-54000"/>
                    </a14:imgEffect>
                  </a14:imgLayer>
                </a14:imgProps>
              </a:ext>
              <a:ext uri="{28A0092B-C50C-407E-A947-70E740481C1C}">
                <a14:useLocalDpi xmlns:a14="http://schemas.microsoft.com/office/drawing/2010/main" val="0"/>
              </a:ext>
            </a:extLst>
          </a:blip>
          <a:srcRect l="5903" t="924" r="8507" b="355"/>
          <a:stretch/>
        </p:blipFill>
        <p:spPr>
          <a:xfrm>
            <a:off x="1" y="990600"/>
            <a:ext cx="12251937" cy="5181600"/>
          </a:xfrm>
          <a:prstGeom prst="rect">
            <a:avLst/>
          </a:prstGeom>
        </p:spPr>
      </p:pic>
    </p:spTree>
    <p:extLst>
      <p:ext uri="{BB962C8B-B14F-4D97-AF65-F5344CB8AC3E}">
        <p14:creationId xmlns:p14="http://schemas.microsoft.com/office/powerpoint/2010/main" val="1274040404"/>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2B8C705-7A8C-9340-8099-D0776773880E}"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A5C8F41-487A-214C-BEC3-687F4FA1AE04}" type="slidenum">
              <a:rPr lang="en-US"/>
              <a:pPr/>
              <a:t>‹#›</a:t>
            </a:fld>
            <a:endParaRPr lang="en-US"/>
          </a:p>
        </p:txBody>
      </p:sp>
    </p:spTree>
    <p:extLst>
      <p:ext uri="{BB962C8B-B14F-4D97-AF65-F5344CB8AC3E}">
        <p14:creationId xmlns:p14="http://schemas.microsoft.com/office/powerpoint/2010/main" val="22934624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5077473-A214-004E-86D5-028BE5F1DF18}"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1F53B62-5097-D647-8933-71776893D44C}" type="slidenum">
              <a:rPr lang="en-US"/>
              <a:pPr/>
              <a:t>‹#›</a:t>
            </a:fld>
            <a:endParaRPr lang="en-US"/>
          </a:p>
        </p:txBody>
      </p:sp>
    </p:spTree>
    <p:extLst>
      <p:ext uri="{BB962C8B-B14F-4D97-AF65-F5344CB8AC3E}">
        <p14:creationId xmlns:p14="http://schemas.microsoft.com/office/powerpoint/2010/main" val="2189829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5E7049B1-050A-0C41-BA02-D1924AA34AD0}" type="datetimeFigureOut">
              <a:rPr lang="en-US"/>
              <a:pPr/>
              <a:t>11/4/2022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D8B41227-184C-7740-8AD2-FF79A1EB085C}" type="slidenum">
              <a:rPr lang="en-US"/>
              <a:pPr/>
              <a:t>‹#›</a:t>
            </a:fld>
            <a:endParaRPr lang="en-US"/>
          </a:p>
        </p:txBody>
      </p:sp>
    </p:spTree>
    <p:extLst>
      <p:ext uri="{BB962C8B-B14F-4D97-AF65-F5344CB8AC3E}">
        <p14:creationId xmlns:p14="http://schemas.microsoft.com/office/powerpoint/2010/main" val="294553615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E1881C1-3622-E948-867C-F014A326EFF9}" type="datetimeFigureOut">
              <a:rPr lang="en-US"/>
              <a:pPr/>
              <a:t>11/4/2022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FA0DDD5C-C214-D04F-980C-2CFFAAE5D1B7}" type="slidenum">
              <a:rPr lang="en-US"/>
              <a:pPr/>
              <a:t>‹#›</a:t>
            </a:fld>
            <a:endParaRPr lang="en-US"/>
          </a:p>
        </p:txBody>
      </p:sp>
    </p:spTree>
    <p:extLst>
      <p:ext uri="{BB962C8B-B14F-4D97-AF65-F5344CB8AC3E}">
        <p14:creationId xmlns:p14="http://schemas.microsoft.com/office/powerpoint/2010/main" val="669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5077473-A214-004E-86D5-028BE5F1DF18}"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1F53B62-5097-D647-8933-71776893D44C}" type="slidenum">
              <a:rPr lang="en-US"/>
              <a:pPr/>
              <a:t>‹#›</a:t>
            </a:fld>
            <a:endParaRPr lang="en-US"/>
          </a:p>
        </p:txBody>
      </p:sp>
    </p:spTree>
    <p:extLst>
      <p:ext uri="{BB962C8B-B14F-4D97-AF65-F5344CB8AC3E}">
        <p14:creationId xmlns:p14="http://schemas.microsoft.com/office/powerpoint/2010/main" val="11887500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2C6EA29-20D1-9C45-938C-7FD2006D0740}" type="datetimeFigureOut">
              <a:rPr lang="en-US"/>
              <a:pPr/>
              <a:t>11/4/2022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47F42C3-8250-494D-BE09-42B561D9C5FA}" type="slidenum">
              <a:rPr lang="en-US"/>
              <a:pPr/>
              <a:t>‹#›</a:t>
            </a:fld>
            <a:endParaRPr lang="en-US"/>
          </a:p>
        </p:txBody>
      </p:sp>
    </p:spTree>
    <p:extLst>
      <p:ext uri="{BB962C8B-B14F-4D97-AF65-F5344CB8AC3E}">
        <p14:creationId xmlns:p14="http://schemas.microsoft.com/office/powerpoint/2010/main" val="149386303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28383ED-B6D8-374F-83E1-86C23288ED99}"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D47CB7E-F011-704A-B5BC-CEE962CD4D93}" type="slidenum">
              <a:rPr lang="en-US"/>
              <a:pPr/>
              <a:t>‹#›</a:t>
            </a:fld>
            <a:endParaRPr lang="en-US"/>
          </a:p>
        </p:txBody>
      </p:sp>
    </p:spTree>
    <p:extLst>
      <p:ext uri="{BB962C8B-B14F-4D97-AF65-F5344CB8AC3E}">
        <p14:creationId xmlns:p14="http://schemas.microsoft.com/office/powerpoint/2010/main" val="4330317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C3AD76-8F64-E64A-95CB-74F0D5827434}"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290DA2AF-43F1-3F47-A3CC-3BC98EA67019}" type="slidenum">
              <a:rPr lang="en-US"/>
              <a:pPr/>
              <a:t>‹#›</a:t>
            </a:fld>
            <a:endParaRPr lang="en-US"/>
          </a:p>
        </p:txBody>
      </p:sp>
    </p:spTree>
    <p:extLst>
      <p:ext uri="{BB962C8B-B14F-4D97-AF65-F5344CB8AC3E}">
        <p14:creationId xmlns:p14="http://schemas.microsoft.com/office/powerpoint/2010/main" val="32042806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5BFFF5B-3531-8341-BB18-AD2F279877E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1EDAA67-30A6-1340-AF8B-36EC9F29367B}" type="slidenum">
              <a:rPr lang="en-US"/>
              <a:pPr/>
              <a:t>‹#›</a:t>
            </a:fld>
            <a:endParaRPr lang="en-US"/>
          </a:p>
        </p:txBody>
      </p:sp>
    </p:spTree>
    <p:extLst>
      <p:ext uri="{BB962C8B-B14F-4D97-AF65-F5344CB8AC3E}">
        <p14:creationId xmlns:p14="http://schemas.microsoft.com/office/powerpoint/2010/main" val="387905928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06DFFC-A4D6-C645-8845-8E03A6CEEEB6}"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BF9E823-F5B1-7345-BFCD-F9956EF50C2E}" type="slidenum">
              <a:rPr lang="en-US"/>
              <a:pPr/>
              <a:t>‹#›</a:t>
            </a:fld>
            <a:endParaRPr lang="en-US"/>
          </a:p>
        </p:txBody>
      </p:sp>
    </p:spTree>
    <p:extLst>
      <p:ext uri="{BB962C8B-B14F-4D97-AF65-F5344CB8AC3E}">
        <p14:creationId xmlns:p14="http://schemas.microsoft.com/office/powerpoint/2010/main" val="216387249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732389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058418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907831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714746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8" name="Footer Placeholder 7"/>
          <p:cNvSpPr>
            <a:spLocks noGrp="1"/>
          </p:cNvSpPr>
          <p:nvPr>
            <p:ph type="ftr" sz="quarter" idx="11"/>
          </p:nvPr>
        </p:nvSpPr>
        <p:spPr/>
        <p:txBody>
          <a:bodyPr/>
          <a:lstStyle/>
          <a:p>
            <a:endParaRPr lang="en-US">
              <a:solidFill>
                <a:srgbClr val="E7ECED"/>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5717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5E7049B1-050A-0C41-BA02-D1924AA34AD0}" type="datetimeFigureOut">
              <a:rPr lang="en-US"/>
              <a:pPr/>
              <a:t>11/4/2022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D8B41227-184C-7740-8AD2-FF79A1EB085C}" type="slidenum">
              <a:rPr lang="en-US"/>
              <a:pPr/>
              <a:t>‹#›</a:t>
            </a:fld>
            <a:endParaRPr lang="en-US"/>
          </a:p>
        </p:txBody>
      </p:sp>
    </p:spTree>
    <p:extLst>
      <p:ext uri="{BB962C8B-B14F-4D97-AF65-F5344CB8AC3E}">
        <p14:creationId xmlns:p14="http://schemas.microsoft.com/office/powerpoint/2010/main" val="4352710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4" name="Footer Placeholder 3"/>
          <p:cNvSpPr>
            <a:spLocks noGrp="1"/>
          </p:cNvSpPr>
          <p:nvPr>
            <p:ph type="ftr" sz="quarter" idx="11"/>
          </p:nvPr>
        </p:nvSpPr>
        <p:spPr/>
        <p:txBody>
          <a:bodyPr/>
          <a:lstStyle/>
          <a:p>
            <a:endParaRPr lang="en-US">
              <a:solidFill>
                <a:srgbClr val="E7ECED"/>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338092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3" name="Footer Placeholder 2"/>
          <p:cNvSpPr>
            <a:spLocks noGrp="1"/>
          </p:cNvSpPr>
          <p:nvPr>
            <p:ph type="ftr" sz="quarter" idx="11"/>
          </p:nvPr>
        </p:nvSpPr>
        <p:spPr/>
        <p:txBody>
          <a:bodyPr/>
          <a:lstStyle/>
          <a:p>
            <a:endParaRPr lang="en-US">
              <a:solidFill>
                <a:srgbClr val="E7ECED"/>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523177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836322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solidFill>
                <a:srgbClr val="E7ECED"/>
              </a:solidFill>
            </a:endParaRPr>
          </a:p>
        </p:txBody>
      </p:sp>
    </p:spTree>
    <p:extLst>
      <p:ext uri="{BB962C8B-B14F-4D97-AF65-F5344CB8AC3E}">
        <p14:creationId xmlns:p14="http://schemas.microsoft.com/office/powerpoint/2010/main" val="24158928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466997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0246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E1881C1-3622-E948-867C-F014A326EFF9}" type="datetimeFigureOut">
              <a:rPr lang="en-US"/>
              <a:pPr/>
              <a:t>11/4/2022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FA0DDD5C-C214-D04F-980C-2CFFAAE5D1B7}" type="slidenum">
              <a:rPr lang="en-US"/>
              <a:pPr/>
              <a:t>‹#›</a:t>
            </a:fld>
            <a:endParaRPr lang="en-US"/>
          </a:p>
        </p:txBody>
      </p:sp>
    </p:spTree>
    <p:extLst>
      <p:ext uri="{BB962C8B-B14F-4D97-AF65-F5344CB8AC3E}">
        <p14:creationId xmlns:p14="http://schemas.microsoft.com/office/powerpoint/2010/main" val="1794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2C6EA29-20D1-9C45-938C-7FD2006D0740}" type="datetimeFigureOut">
              <a:rPr lang="en-US"/>
              <a:pPr/>
              <a:t>11/4/2022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47F42C3-8250-494D-BE09-42B561D9C5FA}" type="slidenum">
              <a:rPr lang="en-US"/>
              <a:pPr/>
              <a:t>‹#›</a:t>
            </a:fld>
            <a:endParaRPr lang="en-US"/>
          </a:p>
        </p:txBody>
      </p:sp>
    </p:spTree>
    <p:extLst>
      <p:ext uri="{BB962C8B-B14F-4D97-AF65-F5344CB8AC3E}">
        <p14:creationId xmlns:p14="http://schemas.microsoft.com/office/powerpoint/2010/main" val="682963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28383ED-B6D8-374F-83E1-86C23288ED99}"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D47CB7E-F011-704A-B5BC-CEE962CD4D93}" type="slidenum">
              <a:rPr lang="en-US"/>
              <a:pPr/>
              <a:t>‹#›</a:t>
            </a:fld>
            <a:endParaRPr lang="en-US"/>
          </a:p>
        </p:txBody>
      </p:sp>
    </p:spTree>
    <p:extLst>
      <p:ext uri="{BB962C8B-B14F-4D97-AF65-F5344CB8AC3E}">
        <p14:creationId xmlns:p14="http://schemas.microsoft.com/office/powerpoint/2010/main" val="250674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972800" cy="609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2F3916-D151-B444-B544-6F248F32AD1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3C995A2-3602-7B49-8782-ECF09C4759E4}" type="slidenum">
              <a:rPr lang="en-US"/>
              <a:pPr/>
              <a:t>‹#›</a:t>
            </a:fld>
            <a:endParaRPr lang="en-US"/>
          </a:p>
        </p:txBody>
      </p:sp>
      <p:grpSp>
        <p:nvGrpSpPr>
          <p:cNvPr id="7" name="Group 6"/>
          <p:cNvGrpSpPr/>
          <p:nvPr userDrawn="1"/>
        </p:nvGrpSpPr>
        <p:grpSpPr>
          <a:xfrm>
            <a:off x="0" y="0"/>
            <a:ext cx="12192000" cy="609600"/>
            <a:chOff x="0" y="0"/>
            <a:chExt cx="9144000" cy="762000"/>
          </a:xfrm>
        </p:grpSpPr>
        <p:pic>
          <p:nvPicPr>
            <p:cNvPr id="8" name="Picture 7" descr="Screen Shot 2017-06-27 at 2.50.45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762000"/>
            </a:xfrm>
            <a:prstGeom prst="rect">
              <a:avLst/>
            </a:prstGeom>
          </p:spPr>
        </p:pic>
        <p:pic>
          <p:nvPicPr>
            <p:cNvPr id="9" name="Picture 8" descr="Screen Shot 2017-06-27 at 2.39.30 PM.png"/>
            <p:cNvPicPr>
              <a:picLocks noChangeAspect="1"/>
            </p:cNvPicPr>
            <p:nvPr userDrawn="1"/>
          </p:nvPicPr>
          <p:blipFill rotWithShape="1">
            <a:blip r:embed="rId3" cstate="email">
              <a:extLst>
                <a:ext uri="{28A0092B-C50C-407E-A947-70E740481C1C}">
                  <a14:useLocalDpi xmlns:a14="http://schemas.microsoft.com/office/drawing/2010/main" val="0"/>
                </a:ext>
              </a:extLst>
            </a:blip>
            <a:srcRect l="4075" t="16430" r="8567"/>
            <a:stretch/>
          </p:blipFill>
          <p:spPr>
            <a:xfrm>
              <a:off x="7696200" y="0"/>
              <a:ext cx="1447800" cy="741041"/>
            </a:xfrm>
            <a:prstGeom prst="rect">
              <a:avLst/>
            </a:prstGeom>
          </p:spPr>
        </p:pic>
      </p:grpSp>
      <p:cxnSp>
        <p:nvCxnSpPr>
          <p:cNvPr id="11" name="Straight Connector 10"/>
          <p:cNvCxnSpPr/>
          <p:nvPr userDrawn="1"/>
        </p:nvCxnSpPr>
        <p:spPr>
          <a:xfrm>
            <a:off x="0" y="6781800"/>
            <a:ext cx="12192000" cy="0"/>
          </a:xfrm>
          <a:prstGeom prst="line">
            <a:avLst/>
          </a:prstGeom>
          <a:ln>
            <a:solidFill>
              <a:srgbClr val="3C4FBD"/>
            </a:solidFill>
          </a:ln>
          <a:effectLst>
            <a:glow rad="101600">
              <a:schemeClr val="accent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7-06-27 at 2.39.30 PM.png"/>
          <p:cNvPicPr>
            <a:picLocks noChangeAspect="1"/>
          </p:cNvPicPr>
          <p:nvPr userDrawn="1"/>
        </p:nvPicPr>
        <p:blipFill rotWithShape="1">
          <a:blip r:embed="rId4">
            <a:alphaModFix amt="5000"/>
            <a:extLst>
              <a:ext uri="{BEBA8EAE-BF5A-486C-A8C5-ECC9F3942E4B}">
                <a14:imgProps xmlns:a14="http://schemas.microsoft.com/office/drawing/2010/main">
                  <a14:imgLayer r:embed="rId5">
                    <a14:imgEffect>
                      <a14:brightnessContrast bright="28000" contrast="-54000"/>
                    </a14:imgEffect>
                  </a14:imgLayer>
                </a14:imgProps>
              </a:ext>
              <a:ext uri="{28A0092B-C50C-407E-A947-70E740481C1C}">
                <a14:useLocalDpi xmlns:a14="http://schemas.microsoft.com/office/drawing/2010/main" val="0"/>
              </a:ext>
            </a:extLst>
          </a:blip>
          <a:srcRect l="5903" t="924" r="8507" b="355"/>
          <a:stretch/>
        </p:blipFill>
        <p:spPr>
          <a:xfrm>
            <a:off x="1" y="990600"/>
            <a:ext cx="12251937" cy="5181600"/>
          </a:xfrm>
          <a:prstGeom prst="rect">
            <a:avLst/>
          </a:prstGeom>
        </p:spPr>
      </p:pic>
    </p:spTree>
    <p:extLst>
      <p:ext uri="{BB962C8B-B14F-4D97-AF65-F5344CB8AC3E}">
        <p14:creationId xmlns:p14="http://schemas.microsoft.com/office/powerpoint/2010/main" val="258285215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C3AD76-8F64-E64A-95CB-74F0D5827434}"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290DA2AF-43F1-3F47-A3CC-3BC98EA67019}" type="slidenum">
              <a:rPr lang="en-US"/>
              <a:pPr/>
              <a:t>‹#›</a:t>
            </a:fld>
            <a:endParaRPr lang="en-US"/>
          </a:p>
        </p:txBody>
      </p:sp>
    </p:spTree>
    <p:extLst>
      <p:ext uri="{BB962C8B-B14F-4D97-AF65-F5344CB8AC3E}">
        <p14:creationId xmlns:p14="http://schemas.microsoft.com/office/powerpoint/2010/main" val="2594884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5BFFF5B-3531-8341-BB18-AD2F279877E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1EDAA67-30A6-1340-AF8B-36EC9F29367B}" type="slidenum">
              <a:rPr lang="en-US"/>
              <a:pPr/>
              <a:t>‹#›</a:t>
            </a:fld>
            <a:endParaRPr lang="en-US"/>
          </a:p>
        </p:txBody>
      </p:sp>
    </p:spTree>
    <p:extLst>
      <p:ext uri="{BB962C8B-B14F-4D97-AF65-F5344CB8AC3E}">
        <p14:creationId xmlns:p14="http://schemas.microsoft.com/office/powerpoint/2010/main" val="2655010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06DFFC-A4D6-C645-8845-8E03A6CEEEB6}"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BF9E823-F5B1-7345-BFCD-F9956EF50C2E}" type="slidenum">
              <a:rPr lang="en-US"/>
              <a:pPr/>
              <a:t>‹#›</a:t>
            </a:fld>
            <a:endParaRPr lang="en-US"/>
          </a:p>
        </p:txBody>
      </p:sp>
    </p:spTree>
    <p:extLst>
      <p:ext uri="{BB962C8B-B14F-4D97-AF65-F5344CB8AC3E}">
        <p14:creationId xmlns:p14="http://schemas.microsoft.com/office/powerpoint/2010/main" val="2581117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D00BD">
            <a:alpha val="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B3E6B26-2553-F64F-84A8-C68C284F6794}"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F81BC6C-734C-954C-B1EA-9285570DF1D0}" type="slidenum">
              <a:rPr lang="en-US"/>
              <a:pPr/>
              <a:t>‹#›</a:t>
            </a:fld>
            <a:endParaRPr lang="en-US"/>
          </a:p>
        </p:txBody>
      </p:sp>
    </p:spTree>
    <p:extLst>
      <p:ext uri="{BB962C8B-B14F-4D97-AF65-F5344CB8AC3E}">
        <p14:creationId xmlns:p14="http://schemas.microsoft.com/office/powerpoint/2010/main" val="4085272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972800" cy="609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2F3916-D151-B444-B544-6F248F32AD1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3C995A2-3602-7B49-8782-ECF09C4759E4}" type="slidenum">
              <a:rPr lang="en-US"/>
              <a:pPr/>
              <a:t>‹#›</a:t>
            </a:fld>
            <a:endParaRPr lang="en-US"/>
          </a:p>
        </p:txBody>
      </p:sp>
      <p:grpSp>
        <p:nvGrpSpPr>
          <p:cNvPr id="7" name="Group 6"/>
          <p:cNvGrpSpPr/>
          <p:nvPr userDrawn="1"/>
        </p:nvGrpSpPr>
        <p:grpSpPr>
          <a:xfrm>
            <a:off x="0" y="0"/>
            <a:ext cx="12192000" cy="609600"/>
            <a:chOff x="0" y="0"/>
            <a:chExt cx="9144000" cy="762000"/>
          </a:xfrm>
        </p:grpSpPr>
        <p:pic>
          <p:nvPicPr>
            <p:cNvPr id="8" name="Picture 7" descr="Screen Shot 2017-06-27 at 2.50.45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762000"/>
            </a:xfrm>
            <a:prstGeom prst="rect">
              <a:avLst/>
            </a:prstGeom>
          </p:spPr>
        </p:pic>
        <p:pic>
          <p:nvPicPr>
            <p:cNvPr id="9" name="Picture 8" descr="Screen Shot 2017-06-27 at 2.39.30 PM.png"/>
            <p:cNvPicPr>
              <a:picLocks noChangeAspect="1"/>
            </p:cNvPicPr>
            <p:nvPr userDrawn="1"/>
          </p:nvPicPr>
          <p:blipFill rotWithShape="1">
            <a:blip r:embed="rId3" cstate="email">
              <a:extLst>
                <a:ext uri="{28A0092B-C50C-407E-A947-70E740481C1C}">
                  <a14:useLocalDpi xmlns:a14="http://schemas.microsoft.com/office/drawing/2010/main" val="0"/>
                </a:ext>
              </a:extLst>
            </a:blip>
            <a:srcRect l="4075" t="16430" r="8567"/>
            <a:stretch/>
          </p:blipFill>
          <p:spPr>
            <a:xfrm>
              <a:off x="7696200" y="0"/>
              <a:ext cx="1447800" cy="741041"/>
            </a:xfrm>
            <a:prstGeom prst="rect">
              <a:avLst/>
            </a:prstGeom>
          </p:spPr>
        </p:pic>
      </p:grpSp>
      <p:cxnSp>
        <p:nvCxnSpPr>
          <p:cNvPr id="11" name="Straight Connector 10"/>
          <p:cNvCxnSpPr/>
          <p:nvPr userDrawn="1"/>
        </p:nvCxnSpPr>
        <p:spPr>
          <a:xfrm>
            <a:off x="0" y="6781800"/>
            <a:ext cx="12192000" cy="0"/>
          </a:xfrm>
          <a:prstGeom prst="line">
            <a:avLst/>
          </a:prstGeom>
          <a:ln>
            <a:solidFill>
              <a:srgbClr val="3C4FBD"/>
            </a:solidFill>
          </a:ln>
          <a:effectLst>
            <a:glow rad="101600">
              <a:schemeClr val="accent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7-06-27 at 2.39.30 PM.png"/>
          <p:cNvPicPr>
            <a:picLocks noChangeAspect="1"/>
          </p:cNvPicPr>
          <p:nvPr userDrawn="1"/>
        </p:nvPicPr>
        <p:blipFill rotWithShape="1">
          <a:blip r:embed="rId4">
            <a:alphaModFix amt="5000"/>
            <a:extLst>
              <a:ext uri="{BEBA8EAE-BF5A-486C-A8C5-ECC9F3942E4B}">
                <a14:imgProps xmlns:a14="http://schemas.microsoft.com/office/drawing/2010/main">
                  <a14:imgLayer r:embed="rId5">
                    <a14:imgEffect>
                      <a14:brightnessContrast bright="28000" contrast="-54000"/>
                    </a14:imgEffect>
                  </a14:imgLayer>
                </a14:imgProps>
              </a:ext>
              <a:ext uri="{28A0092B-C50C-407E-A947-70E740481C1C}">
                <a14:useLocalDpi xmlns:a14="http://schemas.microsoft.com/office/drawing/2010/main" val="0"/>
              </a:ext>
            </a:extLst>
          </a:blip>
          <a:srcRect l="5903" t="924" r="8507" b="355"/>
          <a:stretch/>
        </p:blipFill>
        <p:spPr>
          <a:xfrm>
            <a:off x="1" y="990600"/>
            <a:ext cx="12251937" cy="5181600"/>
          </a:xfrm>
          <a:prstGeom prst="rect">
            <a:avLst/>
          </a:prstGeom>
        </p:spPr>
      </p:pic>
    </p:spTree>
    <p:extLst>
      <p:ext uri="{BB962C8B-B14F-4D97-AF65-F5344CB8AC3E}">
        <p14:creationId xmlns:p14="http://schemas.microsoft.com/office/powerpoint/2010/main" val="381821561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2B8C705-7A8C-9340-8099-D0776773880E}"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A5C8F41-487A-214C-BEC3-687F4FA1AE04}" type="slidenum">
              <a:rPr lang="en-US"/>
              <a:pPr/>
              <a:t>‹#›</a:t>
            </a:fld>
            <a:endParaRPr lang="en-US"/>
          </a:p>
        </p:txBody>
      </p:sp>
    </p:spTree>
    <p:extLst>
      <p:ext uri="{BB962C8B-B14F-4D97-AF65-F5344CB8AC3E}">
        <p14:creationId xmlns:p14="http://schemas.microsoft.com/office/powerpoint/2010/main" val="13107306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5077473-A214-004E-86D5-028BE5F1DF18}"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1F53B62-5097-D647-8933-71776893D44C}" type="slidenum">
              <a:rPr lang="en-US"/>
              <a:pPr/>
              <a:t>‹#›</a:t>
            </a:fld>
            <a:endParaRPr lang="en-US"/>
          </a:p>
        </p:txBody>
      </p:sp>
    </p:spTree>
    <p:extLst>
      <p:ext uri="{BB962C8B-B14F-4D97-AF65-F5344CB8AC3E}">
        <p14:creationId xmlns:p14="http://schemas.microsoft.com/office/powerpoint/2010/main" val="27558216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5E7049B1-050A-0C41-BA02-D1924AA34AD0}" type="datetimeFigureOut">
              <a:rPr lang="en-US"/>
              <a:pPr/>
              <a:t>11/4/2022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D8B41227-184C-7740-8AD2-FF79A1EB085C}" type="slidenum">
              <a:rPr lang="en-US"/>
              <a:pPr/>
              <a:t>‹#›</a:t>
            </a:fld>
            <a:endParaRPr lang="en-US"/>
          </a:p>
        </p:txBody>
      </p:sp>
    </p:spTree>
    <p:extLst>
      <p:ext uri="{BB962C8B-B14F-4D97-AF65-F5344CB8AC3E}">
        <p14:creationId xmlns:p14="http://schemas.microsoft.com/office/powerpoint/2010/main" val="1799999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E1881C1-3622-E948-867C-F014A326EFF9}" type="datetimeFigureOut">
              <a:rPr lang="en-US"/>
              <a:pPr/>
              <a:t>11/4/2022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FA0DDD5C-C214-D04F-980C-2CFFAAE5D1B7}" type="slidenum">
              <a:rPr lang="en-US"/>
              <a:pPr/>
              <a:t>‹#›</a:t>
            </a:fld>
            <a:endParaRPr lang="en-US"/>
          </a:p>
        </p:txBody>
      </p:sp>
    </p:spTree>
    <p:extLst>
      <p:ext uri="{BB962C8B-B14F-4D97-AF65-F5344CB8AC3E}">
        <p14:creationId xmlns:p14="http://schemas.microsoft.com/office/powerpoint/2010/main" val="396925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2C6EA29-20D1-9C45-938C-7FD2006D0740}" type="datetimeFigureOut">
              <a:rPr lang="en-US"/>
              <a:pPr/>
              <a:t>11/4/2022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47F42C3-8250-494D-BE09-42B561D9C5FA}" type="slidenum">
              <a:rPr lang="en-US"/>
              <a:pPr/>
              <a:t>‹#›</a:t>
            </a:fld>
            <a:endParaRPr lang="en-US"/>
          </a:p>
        </p:txBody>
      </p:sp>
    </p:spTree>
    <p:extLst>
      <p:ext uri="{BB962C8B-B14F-4D97-AF65-F5344CB8AC3E}">
        <p14:creationId xmlns:p14="http://schemas.microsoft.com/office/powerpoint/2010/main" val="1194147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2B8C705-7A8C-9340-8099-D0776773880E}"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A5C8F41-487A-214C-BEC3-687F4FA1AE04}" type="slidenum">
              <a:rPr lang="en-US"/>
              <a:pPr/>
              <a:t>‹#›</a:t>
            </a:fld>
            <a:endParaRPr lang="en-US"/>
          </a:p>
        </p:txBody>
      </p:sp>
    </p:spTree>
    <p:extLst>
      <p:ext uri="{BB962C8B-B14F-4D97-AF65-F5344CB8AC3E}">
        <p14:creationId xmlns:p14="http://schemas.microsoft.com/office/powerpoint/2010/main" val="3211500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28383ED-B6D8-374F-83E1-86C23288ED99}"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D47CB7E-F011-704A-B5BC-CEE962CD4D93}" type="slidenum">
              <a:rPr lang="en-US"/>
              <a:pPr/>
              <a:t>‹#›</a:t>
            </a:fld>
            <a:endParaRPr lang="en-US"/>
          </a:p>
        </p:txBody>
      </p:sp>
    </p:spTree>
    <p:extLst>
      <p:ext uri="{BB962C8B-B14F-4D97-AF65-F5344CB8AC3E}">
        <p14:creationId xmlns:p14="http://schemas.microsoft.com/office/powerpoint/2010/main" val="2239741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C3AD76-8F64-E64A-95CB-74F0D5827434}"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290DA2AF-43F1-3F47-A3CC-3BC98EA67019}" type="slidenum">
              <a:rPr lang="en-US"/>
              <a:pPr/>
              <a:t>‹#›</a:t>
            </a:fld>
            <a:endParaRPr lang="en-US"/>
          </a:p>
        </p:txBody>
      </p:sp>
    </p:spTree>
    <p:extLst>
      <p:ext uri="{BB962C8B-B14F-4D97-AF65-F5344CB8AC3E}">
        <p14:creationId xmlns:p14="http://schemas.microsoft.com/office/powerpoint/2010/main" val="2637162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5BFFF5B-3531-8341-BB18-AD2F279877E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1EDAA67-30A6-1340-AF8B-36EC9F29367B}" type="slidenum">
              <a:rPr lang="en-US"/>
              <a:pPr/>
              <a:t>‹#›</a:t>
            </a:fld>
            <a:endParaRPr lang="en-US"/>
          </a:p>
        </p:txBody>
      </p:sp>
    </p:spTree>
    <p:extLst>
      <p:ext uri="{BB962C8B-B14F-4D97-AF65-F5344CB8AC3E}">
        <p14:creationId xmlns:p14="http://schemas.microsoft.com/office/powerpoint/2010/main" val="24555369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06DFFC-A4D6-C645-8845-8E03A6CEEEB6}"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BF9E823-F5B1-7345-BFCD-F9956EF50C2E}" type="slidenum">
              <a:rPr lang="en-US"/>
              <a:pPr/>
              <a:t>‹#›</a:t>
            </a:fld>
            <a:endParaRPr lang="en-US"/>
          </a:p>
        </p:txBody>
      </p:sp>
    </p:spTree>
    <p:extLst>
      <p:ext uri="{BB962C8B-B14F-4D97-AF65-F5344CB8AC3E}">
        <p14:creationId xmlns:p14="http://schemas.microsoft.com/office/powerpoint/2010/main" val="3308176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D00BD">
            <a:alpha val="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B3E6B26-2553-F64F-84A8-C68C284F6794}"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F81BC6C-734C-954C-B1EA-9285570DF1D0}" type="slidenum">
              <a:rPr lang="en-US"/>
              <a:pPr/>
              <a:t>‹#›</a:t>
            </a:fld>
            <a:endParaRPr lang="en-US"/>
          </a:p>
        </p:txBody>
      </p:sp>
    </p:spTree>
    <p:extLst>
      <p:ext uri="{BB962C8B-B14F-4D97-AF65-F5344CB8AC3E}">
        <p14:creationId xmlns:p14="http://schemas.microsoft.com/office/powerpoint/2010/main" val="20577939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972800" cy="609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2F3916-D151-B444-B544-6F248F32AD1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3C995A2-3602-7B49-8782-ECF09C4759E4}" type="slidenum">
              <a:rPr lang="en-US"/>
              <a:pPr/>
              <a:t>‹#›</a:t>
            </a:fld>
            <a:endParaRPr lang="en-US"/>
          </a:p>
        </p:txBody>
      </p:sp>
      <p:grpSp>
        <p:nvGrpSpPr>
          <p:cNvPr id="7" name="Group 6"/>
          <p:cNvGrpSpPr/>
          <p:nvPr userDrawn="1"/>
        </p:nvGrpSpPr>
        <p:grpSpPr>
          <a:xfrm>
            <a:off x="0" y="0"/>
            <a:ext cx="12192000" cy="609600"/>
            <a:chOff x="0" y="0"/>
            <a:chExt cx="9144000" cy="762000"/>
          </a:xfrm>
        </p:grpSpPr>
        <p:pic>
          <p:nvPicPr>
            <p:cNvPr id="8" name="Picture 7" descr="Screen Shot 2017-06-27 at 2.50.45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762000"/>
            </a:xfrm>
            <a:prstGeom prst="rect">
              <a:avLst/>
            </a:prstGeom>
          </p:spPr>
        </p:pic>
        <p:pic>
          <p:nvPicPr>
            <p:cNvPr id="9" name="Picture 8" descr="Screen Shot 2017-06-27 at 2.39.30 PM.png"/>
            <p:cNvPicPr>
              <a:picLocks noChangeAspect="1"/>
            </p:cNvPicPr>
            <p:nvPr userDrawn="1"/>
          </p:nvPicPr>
          <p:blipFill rotWithShape="1">
            <a:blip r:embed="rId3" cstate="email">
              <a:extLst>
                <a:ext uri="{28A0092B-C50C-407E-A947-70E740481C1C}">
                  <a14:useLocalDpi xmlns:a14="http://schemas.microsoft.com/office/drawing/2010/main" val="0"/>
                </a:ext>
              </a:extLst>
            </a:blip>
            <a:srcRect l="4075" t="16430" r="8567"/>
            <a:stretch/>
          </p:blipFill>
          <p:spPr>
            <a:xfrm>
              <a:off x="7696200" y="0"/>
              <a:ext cx="1447800" cy="741041"/>
            </a:xfrm>
            <a:prstGeom prst="rect">
              <a:avLst/>
            </a:prstGeom>
          </p:spPr>
        </p:pic>
      </p:grpSp>
      <p:cxnSp>
        <p:nvCxnSpPr>
          <p:cNvPr id="11" name="Straight Connector 10"/>
          <p:cNvCxnSpPr/>
          <p:nvPr userDrawn="1"/>
        </p:nvCxnSpPr>
        <p:spPr>
          <a:xfrm>
            <a:off x="0" y="6781800"/>
            <a:ext cx="12192000" cy="0"/>
          </a:xfrm>
          <a:prstGeom prst="line">
            <a:avLst/>
          </a:prstGeom>
          <a:ln>
            <a:solidFill>
              <a:srgbClr val="3C4FBD"/>
            </a:solidFill>
          </a:ln>
          <a:effectLst>
            <a:glow rad="101600">
              <a:schemeClr val="accent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7-06-27 at 2.39.30 PM.png"/>
          <p:cNvPicPr>
            <a:picLocks noChangeAspect="1"/>
          </p:cNvPicPr>
          <p:nvPr userDrawn="1"/>
        </p:nvPicPr>
        <p:blipFill rotWithShape="1">
          <a:blip r:embed="rId4">
            <a:alphaModFix amt="5000"/>
            <a:extLst>
              <a:ext uri="{BEBA8EAE-BF5A-486C-A8C5-ECC9F3942E4B}">
                <a14:imgProps xmlns:a14="http://schemas.microsoft.com/office/drawing/2010/main">
                  <a14:imgLayer r:embed="rId5">
                    <a14:imgEffect>
                      <a14:brightnessContrast bright="28000" contrast="-54000"/>
                    </a14:imgEffect>
                  </a14:imgLayer>
                </a14:imgProps>
              </a:ext>
              <a:ext uri="{28A0092B-C50C-407E-A947-70E740481C1C}">
                <a14:useLocalDpi xmlns:a14="http://schemas.microsoft.com/office/drawing/2010/main" val="0"/>
              </a:ext>
            </a:extLst>
          </a:blip>
          <a:srcRect l="5903" t="924" r="8507" b="355"/>
          <a:stretch/>
        </p:blipFill>
        <p:spPr>
          <a:xfrm>
            <a:off x="1" y="990600"/>
            <a:ext cx="12251937" cy="5181600"/>
          </a:xfrm>
          <a:prstGeom prst="rect">
            <a:avLst/>
          </a:prstGeom>
        </p:spPr>
      </p:pic>
    </p:spTree>
    <p:extLst>
      <p:ext uri="{BB962C8B-B14F-4D97-AF65-F5344CB8AC3E}">
        <p14:creationId xmlns:p14="http://schemas.microsoft.com/office/powerpoint/2010/main" val="133372884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2B8C705-7A8C-9340-8099-D0776773880E}"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A5C8F41-487A-214C-BEC3-687F4FA1AE04}" type="slidenum">
              <a:rPr lang="en-US"/>
              <a:pPr/>
              <a:t>‹#›</a:t>
            </a:fld>
            <a:endParaRPr lang="en-US"/>
          </a:p>
        </p:txBody>
      </p:sp>
    </p:spTree>
    <p:extLst>
      <p:ext uri="{BB962C8B-B14F-4D97-AF65-F5344CB8AC3E}">
        <p14:creationId xmlns:p14="http://schemas.microsoft.com/office/powerpoint/2010/main" val="18543315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5077473-A214-004E-86D5-028BE5F1DF18}"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1F53B62-5097-D647-8933-71776893D44C}" type="slidenum">
              <a:rPr lang="en-US"/>
              <a:pPr/>
              <a:t>‹#›</a:t>
            </a:fld>
            <a:endParaRPr lang="en-US"/>
          </a:p>
        </p:txBody>
      </p:sp>
    </p:spTree>
    <p:extLst>
      <p:ext uri="{BB962C8B-B14F-4D97-AF65-F5344CB8AC3E}">
        <p14:creationId xmlns:p14="http://schemas.microsoft.com/office/powerpoint/2010/main" val="934629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5E7049B1-050A-0C41-BA02-D1924AA34AD0}" type="datetimeFigureOut">
              <a:rPr lang="en-US"/>
              <a:pPr/>
              <a:t>11/4/2022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D8B41227-184C-7740-8AD2-FF79A1EB085C}" type="slidenum">
              <a:rPr lang="en-US"/>
              <a:pPr/>
              <a:t>‹#›</a:t>
            </a:fld>
            <a:endParaRPr lang="en-US"/>
          </a:p>
        </p:txBody>
      </p:sp>
    </p:spTree>
    <p:extLst>
      <p:ext uri="{BB962C8B-B14F-4D97-AF65-F5344CB8AC3E}">
        <p14:creationId xmlns:p14="http://schemas.microsoft.com/office/powerpoint/2010/main" val="30858105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E1881C1-3622-E948-867C-F014A326EFF9}" type="datetimeFigureOut">
              <a:rPr lang="en-US"/>
              <a:pPr/>
              <a:t>11/4/2022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FA0DDD5C-C214-D04F-980C-2CFFAAE5D1B7}" type="slidenum">
              <a:rPr lang="en-US"/>
              <a:pPr/>
              <a:t>‹#›</a:t>
            </a:fld>
            <a:endParaRPr lang="en-US"/>
          </a:p>
        </p:txBody>
      </p:sp>
    </p:spTree>
    <p:extLst>
      <p:ext uri="{BB962C8B-B14F-4D97-AF65-F5344CB8AC3E}">
        <p14:creationId xmlns:p14="http://schemas.microsoft.com/office/powerpoint/2010/main" val="12065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5077473-A214-004E-86D5-028BE5F1DF18}"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1F53B62-5097-D647-8933-71776893D44C}" type="slidenum">
              <a:rPr lang="en-US"/>
              <a:pPr/>
              <a:t>‹#›</a:t>
            </a:fld>
            <a:endParaRPr lang="en-US"/>
          </a:p>
        </p:txBody>
      </p:sp>
    </p:spTree>
    <p:extLst>
      <p:ext uri="{BB962C8B-B14F-4D97-AF65-F5344CB8AC3E}">
        <p14:creationId xmlns:p14="http://schemas.microsoft.com/office/powerpoint/2010/main" val="15426852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2C6EA29-20D1-9C45-938C-7FD2006D0740}" type="datetimeFigureOut">
              <a:rPr lang="en-US"/>
              <a:pPr/>
              <a:t>11/4/2022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47F42C3-8250-494D-BE09-42B561D9C5FA}" type="slidenum">
              <a:rPr lang="en-US"/>
              <a:pPr/>
              <a:t>‹#›</a:t>
            </a:fld>
            <a:endParaRPr lang="en-US"/>
          </a:p>
        </p:txBody>
      </p:sp>
    </p:spTree>
    <p:extLst>
      <p:ext uri="{BB962C8B-B14F-4D97-AF65-F5344CB8AC3E}">
        <p14:creationId xmlns:p14="http://schemas.microsoft.com/office/powerpoint/2010/main" val="26818636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28383ED-B6D8-374F-83E1-86C23288ED99}"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D47CB7E-F011-704A-B5BC-CEE962CD4D93}" type="slidenum">
              <a:rPr lang="en-US"/>
              <a:pPr/>
              <a:t>‹#›</a:t>
            </a:fld>
            <a:endParaRPr lang="en-US"/>
          </a:p>
        </p:txBody>
      </p:sp>
    </p:spTree>
    <p:extLst>
      <p:ext uri="{BB962C8B-B14F-4D97-AF65-F5344CB8AC3E}">
        <p14:creationId xmlns:p14="http://schemas.microsoft.com/office/powerpoint/2010/main" val="14781164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C3AD76-8F64-E64A-95CB-74F0D5827434}"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290DA2AF-43F1-3F47-A3CC-3BC98EA67019}" type="slidenum">
              <a:rPr lang="en-US"/>
              <a:pPr/>
              <a:t>‹#›</a:t>
            </a:fld>
            <a:endParaRPr lang="en-US"/>
          </a:p>
        </p:txBody>
      </p:sp>
    </p:spTree>
    <p:extLst>
      <p:ext uri="{BB962C8B-B14F-4D97-AF65-F5344CB8AC3E}">
        <p14:creationId xmlns:p14="http://schemas.microsoft.com/office/powerpoint/2010/main" val="2983354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5BFFF5B-3531-8341-BB18-AD2F279877E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1EDAA67-30A6-1340-AF8B-36EC9F29367B}" type="slidenum">
              <a:rPr lang="en-US"/>
              <a:pPr/>
              <a:t>‹#›</a:t>
            </a:fld>
            <a:endParaRPr lang="en-US"/>
          </a:p>
        </p:txBody>
      </p:sp>
    </p:spTree>
    <p:extLst>
      <p:ext uri="{BB962C8B-B14F-4D97-AF65-F5344CB8AC3E}">
        <p14:creationId xmlns:p14="http://schemas.microsoft.com/office/powerpoint/2010/main" val="7329549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06DFFC-A4D6-C645-8845-8E03A6CEEEB6}"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BF9E823-F5B1-7345-BFCD-F9956EF50C2E}" type="slidenum">
              <a:rPr lang="en-US"/>
              <a:pPr/>
              <a:t>‹#›</a:t>
            </a:fld>
            <a:endParaRPr lang="en-US"/>
          </a:p>
        </p:txBody>
      </p:sp>
    </p:spTree>
    <p:extLst>
      <p:ext uri="{BB962C8B-B14F-4D97-AF65-F5344CB8AC3E}">
        <p14:creationId xmlns:p14="http://schemas.microsoft.com/office/powerpoint/2010/main" val="15161826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D00BD">
            <a:alpha val="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B3E6B26-2553-F64F-84A8-C68C284F6794}"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F81BC6C-734C-954C-B1EA-9285570DF1D0}" type="slidenum">
              <a:rPr lang="en-US"/>
              <a:pPr/>
              <a:t>‹#›</a:t>
            </a:fld>
            <a:endParaRPr lang="en-US"/>
          </a:p>
        </p:txBody>
      </p:sp>
    </p:spTree>
    <p:extLst>
      <p:ext uri="{BB962C8B-B14F-4D97-AF65-F5344CB8AC3E}">
        <p14:creationId xmlns:p14="http://schemas.microsoft.com/office/powerpoint/2010/main" val="3679282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972800" cy="609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2F3916-D151-B444-B544-6F248F32AD1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3C995A2-3602-7B49-8782-ECF09C4759E4}" type="slidenum">
              <a:rPr lang="en-US"/>
              <a:pPr/>
              <a:t>‹#›</a:t>
            </a:fld>
            <a:endParaRPr lang="en-US"/>
          </a:p>
        </p:txBody>
      </p:sp>
      <p:grpSp>
        <p:nvGrpSpPr>
          <p:cNvPr id="7" name="Group 6"/>
          <p:cNvGrpSpPr/>
          <p:nvPr userDrawn="1"/>
        </p:nvGrpSpPr>
        <p:grpSpPr>
          <a:xfrm>
            <a:off x="0" y="0"/>
            <a:ext cx="12192000" cy="609600"/>
            <a:chOff x="0" y="0"/>
            <a:chExt cx="9144000" cy="762000"/>
          </a:xfrm>
        </p:grpSpPr>
        <p:pic>
          <p:nvPicPr>
            <p:cNvPr id="8" name="Picture 7" descr="Screen Shot 2017-06-27 at 2.50.45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762000"/>
            </a:xfrm>
            <a:prstGeom prst="rect">
              <a:avLst/>
            </a:prstGeom>
          </p:spPr>
        </p:pic>
        <p:pic>
          <p:nvPicPr>
            <p:cNvPr id="9" name="Picture 8" descr="Screen Shot 2017-06-27 at 2.39.30 PM.png"/>
            <p:cNvPicPr>
              <a:picLocks noChangeAspect="1"/>
            </p:cNvPicPr>
            <p:nvPr userDrawn="1"/>
          </p:nvPicPr>
          <p:blipFill rotWithShape="1">
            <a:blip r:embed="rId3" cstate="email">
              <a:extLst>
                <a:ext uri="{28A0092B-C50C-407E-A947-70E740481C1C}">
                  <a14:useLocalDpi xmlns:a14="http://schemas.microsoft.com/office/drawing/2010/main" val="0"/>
                </a:ext>
              </a:extLst>
            </a:blip>
            <a:srcRect l="4075" t="16430" r="8567"/>
            <a:stretch/>
          </p:blipFill>
          <p:spPr>
            <a:xfrm>
              <a:off x="7696200" y="0"/>
              <a:ext cx="1447800" cy="741041"/>
            </a:xfrm>
            <a:prstGeom prst="rect">
              <a:avLst/>
            </a:prstGeom>
          </p:spPr>
        </p:pic>
      </p:grpSp>
      <p:cxnSp>
        <p:nvCxnSpPr>
          <p:cNvPr id="11" name="Straight Connector 10"/>
          <p:cNvCxnSpPr/>
          <p:nvPr userDrawn="1"/>
        </p:nvCxnSpPr>
        <p:spPr>
          <a:xfrm>
            <a:off x="0" y="6781800"/>
            <a:ext cx="12192000" cy="0"/>
          </a:xfrm>
          <a:prstGeom prst="line">
            <a:avLst/>
          </a:prstGeom>
          <a:ln>
            <a:solidFill>
              <a:srgbClr val="3C4FBD"/>
            </a:solidFill>
          </a:ln>
          <a:effectLst>
            <a:glow rad="101600">
              <a:schemeClr val="accent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7-06-27 at 2.39.30 PM.png"/>
          <p:cNvPicPr>
            <a:picLocks noChangeAspect="1"/>
          </p:cNvPicPr>
          <p:nvPr userDrawn="1"/>
        </p:nvPicPr>
        <p:blipFill rotWithShape="1">
          <a:blip r:embed="rId4">
            <a:alphaModFix amt="5000"/>
            <a:extLst>
              <a:ext uri="{BEBA8EAE-BF5A-486C-A8C5-ECC9F3942E4B}">
                <a14:imgProps xmlns:a14="http://schemas.microsoft.com/office/drawing/2010/main">
                  <a14:imgLayer r:embed="rId5">
                    <a14:imgEffect>
                      <a14:brightnessContrast bright="28000" contrast="-54000"/>
                    </a14:imgEffect>
                  </a14:imgLayer>
                </a14:imgProps>
              </a:ext>
              <a:ext uri="{28A0092B-C50C-407E-A947-70E740481C1C}">
                <a14:useLocalDpi xmlns:a14="http://schemas.microsoft.com/office/drawing/2010/main" val="0"/>
              </a:ext>
            </a:extLst>
          </a:blip>
          <a:srcRect l="5903" t="924" r="8507" b="355"/>
          <a:stretch/>
        </p:blipFill>
        <p:spPr>
          <a:xfrm>
            <a:off x="1" y="990600"/>
            <a:ext cx="12251937" cy="5181600"/>
          </a:xfrm>
          <a:prstGeom prst="rect">
            <a:avLst/>
          </a:prstGeom>
        </p:spPr>
      </p:pic>
    </p:spTree>
    <p:extLst>
      <p:ext uri="{BB962C8B-B14F-4D97-AF65-F5344CB8AC3E}">
        <p14:creationId xmlns:p14="http://schemas.microsoft.com/office/powerpoint/2010/main" val="376195375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2B8C705-7A8C-9340-8099-D0776773880E}"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A5C8F41-487A-214C-BEC3-687F4FA1AE04}" type="slidenum">
              <a:rPr lang="en-US"/>
              <a:pPr/>
              <a:t>‹#›</a:t>
            </a:fld>
            <a:endParaRPr lang="en-US"/>
          </a:p>
        </p:txBody>
      </p:sp>
    </p:spTree>
    <p:extLst>
      <p:ext uri="{BB962C8B-B14F-4D97-AF65-F5344CB8AC3E}">
        <p14:creationId xmlns:p14="http://schemas.microsoft.com/office/powerpoint/2010/main" val="25460591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5077473-A214-004E-86D5-028BE5F1DF18}"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1F53B62-5097-D647-8933-71776893D44C}" type="slidenum">
              <a:rPr lang="en-US"/>
              <a:pPr/>
              <a:t>‹#›</a:t>
            </a:fld>
            <a:endParaRPr lang="en-US"/>
          </a:p>
        </p:txBody>
      </p:sp>
    </p:spTree>
    <p:extLst>
      <p:ext uri="{BB962C8B-B14F-4D97-AF65-F5344CB8AC3E}">
        <p14:creationId xmlns:p14="http://schemas.microsoft.com/office/powerpoint/2010/main" val="1644407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5E7049B1-050A-0C41-BA02-D1924AA34AD0}" type="datetimeFigureOut">
              <a:rPr lang="en-US"/>
              <a:pPr/>
              <a:t>11/4/2022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D8B41227-184C-7740-8AD2-FF79A1EB085C}" type="slidenum">
              <a:rPr lang="en-US"/>
              <a:pPr/>
              <a:t>‹#›</a:t>
            </a:fld>
            <a:endParaRPr lang="en-US"/>
          </a:p>
        </p:txBody>
      </p:sp>
    </p:spTree>
    <p:extLst>
      <p:ext uri="{BB962C8B-B14F-4D97-AF65-F5344CB8AC3E}">
        <p14:creationId xmlns:p14="http://schemas.microsoft.com/office/powerpoint/2010/main" val="3969479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5E7049B1-050A-0C41-BA02-D1924AA34AD0}" type="datetimeFigureOut">
              <a:rPr lang="en-US"/>
              <a:pPr/>
              <a:t>11/4/2022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D8B41227-184C-7740-8AD2-FF79A1EB085C}" type="slidenum">
              <a:rPr lang="en-US"/>
              <a:pPr/>
              <a:t>‹#›</a:t>
            </a:fld>
            <a:endParaRPr lang="en-US"/>
          </a:p>
        </p:txBody>
      </p:sp>
    </p:spTree>
    <p:extLst>
      <p:ext uri="{BB962C8B-B14F-4D97-AF65-F5344CB8AC3E}">
        <p14:creationId xmlns:p14="http://schemas.microsoft.com/office/powerpoint/2010/main" val="12199461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E1881C1-3622-E948-867C-F014A326EFF9}" type="datetimeFigureOut">
              <a:rPr lang="en-US"/>
              <a:pPr/>
              <a:t>11/4/2022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FA0DDD5C-C214-D04F-980C-2CFFAAE5D1B7}" type="slidenum">
              <a:rPr lang="en-US"/>
              <a:pPr/>
              <a:t>‹#›</a:t>
            </a:fld>
            <a:endParaRPr lang="en-US"/>
          </a:p>
        </p:txBody>
      </p:sp>
    </p:spTree>
    <p:extLst>
      <p:ext uri="{BB962C8B-B14F-4D97-AF65-F5344CB8AC3E}">
        <p14:creationId xmlns:p14="http://schemas.microsoft.com/office/powerpoint/2010/main" val="3727187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2C6EA29-20D1-9C45-938C-7FD2006D0740}" type="datetimeFigureOut">
              <a:rPr lang="en-US"/>
              <a:pPr/>
              <a:t>11/4/2022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47F42C3-8250-494D-BE09-42B561D9C5FA}" type="slidenum">
              <a:rPr lang="en-US"/>
              <a:pPr/>
              <a:t>‹#›</a:t>
            </a:fld>
            <a:endParaRPr lang="en-US"/>
          </a:p>
        </p:txBody>
      </p:sp>
    </p:spTree>
    <p:extLst>
      <p:ext uri="{BB962C8B-B14F-4D97-AF65-F5344CB8AC3E}">
        <p14:creationId xmlns:p14="http://schemas.microsoft.com/office/powerpoint/2010/main" val="30229373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28383ED-B6D8-374F-83E1-86C23288ED99}"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D47CB7E-F011-704A-B5BC-CEE962CD4D93}" type="slidenum">
              <a:rPr lang="en-US"/>
              <a:pPr/>
              <a:t>‹#›</a:t>
            </a:fld>
            <a:endParaRPr lang="en-US"/>
          </a:p>
        </p:txBody>
      </p:sp>
    </p:spTree>
    <p:extLst>
      <p:ext uri="{BB962C8B-B14F-4D97-AF65-F5344CB8AC3E}">
        <p14:creationId xmlns:p14="http://schemas.microsoft.com/office/powerpoint/2010/main" val="3757009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C3AD76-8F64-E64A-95CB-74F0D5827434}"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290DA2AF-43F1-3F47-A3CC-3BC98EA67019}" type="slidenum">
              <a:rPr lang="en-US"/>
              <a:pPr/>
              <a:t>‹#›</a:t>
            </a:fld>
            <a:endParaRPr lang="en-US"/>
          </a:p>
        </p:txBody>
      </p:sp>
    </p:spTree>
    <p:extLst>
      <p:ext uri="{BB962C8B-B14F-4D97-AF65-F5344CB8AC3E}">
        <p14:creationId xmlns:p14="http://schemas.microsoft.com/office/powerpoint/2010/main" val="23742729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5BFFF5B-3531-8341-BB18-AD2F279877E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1EDAA67-30A6-1340-AF8B-36EC9F29367B}" type="slidenum">
              <a:rPr lang="en-US"/>
              <a:pPr/>
              <a:t>‹#›</a:t>
            </a:fld>
            <a:endParaRPr lang="en-US"/>
          </a:p>
        </p:txBody>
      </p:sp>
    </p:spTree>
    <p:extLst>
      <p:ext uri="{BB962C8B-B14F-4D97-AF65-F5344CB8AC3E}">
        <p14:creationId xmlns:p14="http://schemas.microsoft.com/office/powerpoint/2010/main" val="4527626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06DFFC-A4D6-C645-8845-8E03A6CEEEB6}"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BF9E823-F5B1-7345-BFCD-F9956EF50C2E}" type="slidenum">
              <a:rPr lang="en-US"/>
              <a:pPr/>
              <a:t>‹#›</a:t>
            </a:fld>
            <a:endParaRPr lang="en-US"/>
          </a:p>
        </p:txBody>
      </p:sp>
    </p:spTree>
    <p:extLst>
      <p:ext uri="{BB962C8B-B14F-4D97-AF65-F5344CB8AC3E}">
        <p14:creationId xmlns:p14="http://schemas.microsoft.com/office/powerpoint/2010/main" val="378813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D00BD">
            <a:alpha val="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B3E6B26-2553-F64F-84A8-C68C284F6794}"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F81BC6C-734C-954C-B1EA-9285570DF1D0}" type="slidenum">
              <a:rPr lang="en-US"/>
              <a:pPr/>
              <a:t>‹#›</a:t>
            </a:fld>
            <a:endParaRPr lang="en-US"/>
          </a:p>
        </p:txBody>
      </p:sp>
    </p:spTree>
    <p:extLst>
      <p:ext uri="{BB962C8B-B14F-4D97-AF65-F5344CB8AC3E}">
        <p14:creationId xmlns:p14="http://schemas.microsoft.com/office/powerpoint/2010/main" val="10265159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972800" cy="609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2F3916-D151-B444-B544-6F248F32AD1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3C995A2-3602-7B49-8782-ECF09C4759E4}" type="slidenum">
              <a:rPr lang="en-US"/>
              <a:pPr/>
              <a:t>‹#›</a:t>
            </a:fld>
            <a:endParaRPr lang="en-US"/>
          </a:p>
        </p:txBody>
      </p:sp>
      <p:grpSp>
        <p:nvGrpSpPr>
          <p:cNvPr id="7" name="Group 6"/>
          <p:cNvGrpSpPr/>
          <p:nvPr userDrawn="1"/>
        </p:nvGrpSpPr>
        <p:grpSpPr>
          <a:xfrm>
            <a:off x="0" y="0"/>
            <a:ext cx="12192000" cy="609600"/>
            <a:chOff x="0" y="0"/>
            <a:chExt cx="9144000" cy="762000"/>
          </a:xfrm>
        </p:grpSpPr>
        <p:pic>
          <p:nvPicPr>
            <p:cNvPr id="8" name="Picture 7" descr="Screen Shot 2017-06-27 at 2.50.45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762000"/>
            </a:xfrm>
            <a:prstGeom prst="rect">
              <a:avLst/>
            </a:prstGeom>
          </p:spPr>
        </p:pic>
        <p:pic>
          <p:nvPicPr>
            <p:cNvPr id="9" name="Picture 8" descr="Screen Shot 2017-06-27 at 2.39.30 PM.png"/>
            <p:cNvPicPr>
              <a:picLocks noChangeAspect="1"/>
            </p:cNvPicPr>
            <p:nvPr userDrawn="1"/>
          </p:nvPicPr>
          <p:blipFill rotWithShape="1">
            <a:blip r:embed="rId3" cstate="email">
              <a:extLst>
                <a:ext uri="{28A0092B-C50C-407E-A947-70E740481C1C}">
                  <a14:useLocalDpi xmlns:a14="http://schemas.microsoft.com/office/drawing/2010/main" val="0"/>
                </a:ext>
              </a:extLst>
            </a:blip>
            <a:srcRect l="4075" t="16430" r="8567"/>
            <a:stretch/>
          </p:blipFill>
          <p:spPr>
            <a:xfrm>
              <a:off x="7696200" y="0"/>
              <a:ext cx="1447800" cy="741041"/>
            </a:xfrm>
            <a:prstGeom prst="rect">
              <a:avLst/>
            </a:prstGeom>
          </p:spPr>
        </p:pic>
      </p:grpSp>
      <p:cxnSp>
        <p:nvCxnSpPr>
          <p:cNvPr id="11" name="Straight Connector 10"/>
          <p:cNvCxnSpPr/>
          <p:nvPr userDrawn="1"/>
        </p:nvCxnSpPr>
        <p:spPr>
          <a:xfrm>
            <a:off x="0" y="6781800"/>
            <a:ext cx="12192000" cy="0"/>
          </a:xfrm>
          <a:prstGeom prst="line">
            <a:avLst/>
          </a:prstGeom>
          <a:ln>
            <a:solidFill>
              <a:srgbClr val="3C4FBD"/>
            </a:solidFill>
          </a:ln>
          <a:effectLst>
            <a:glow rad="101600">
              <a:schemeClr val="accent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7-06-27 at 2.39.30 PM.png"/>
          <p:cNvPicPr>
            <a:picLocks noChangeAspect="1"/>
          </p:cNvPicPr>
          <p:nvPr userDrawn="1"/>
        </p:nvPicPr>
        <p:blipFill rotWithShape="1">
          <a:blip r:embed="rId4">
            <a:alphaModFix amt="5000"/>
            <a:extLst>
              <a:ext uri="{BEBA8EAE-BF5A-486C-A8C5-ECC9F3942E4B}">
                <a14:imgProps xmlns:a14="http://schemas.microsoft.com/office/drawing/2010/main">
                  <a14:imgLayer r:embed="rId5">
                    <a14:imgEffect>
                      <a14:brightnessContrast bright="28000" contrast="-54000"/>
                    </a14:imgEffect>
                  </a14:imgLayer>
                </a14:imgProps>
              </a:ext>
              <a:ext uri="{28A0092B-C50C-407E-A947-70E740481C1C}">
                <a14:useLocalDpi xmlns:a14="http://schemas.microsoft.com/office/drawing/2010/main" val="0"/>
              </a:ext>
            </a:extLst>
          </a:blip>
          <a:srcRect l="5903" t="924" r="8507" b="355"/>
          <a:stretch/>
        </p:blipFill>
        <p:spPr>
          <a:xfrm>
            <a:off x="1" y="990600"/>
            <a:ext cx="12251937" cy="5181600"/>
          </a:xfrm>
          <a:prstGeom prst="rect">
            <a:avLst/>
          </a:prstGeom>
        </p:spPr>
      </p:pic>
    </p:spTree>
    <p:extLst>
      <p:ext uri="{BB962C8B-B14F-4D97-AF65-F5344CB8AC3E}">
        <p14:creationId xmlns:p14="http://schemas.microsoft.com/office/powerpoint/2010/main" val="403321676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2B8C705-7A8C-9340-8099-D0776773880E}"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A5C8F41-487A-214C-BEC3-687F4FA1AE04}" type="slidenum">
              <a:rPr lang="en-US"/>
              <a:pPr/>
              <a:t>‹#›</a:t>
            </a:fld>
            <a:endParaRPr lang="en-US"/>
          </a:p>
        </p:txBody>
      </p:sp>
    </p:spTree>
    <p:extLst>
      <p:ext uri="{BB962C8B-B14F-4D97-AF65-F5344CB8AC3E}">
        <p14:creationId xmlns:p14="http://schemas.microsoft.com/office/powerpoint/2010/main" val="4171264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5077473-A214-004E-86D5-028BE5F1DF18}"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1F53B62-5097-D647-8933-71776893D44C}" type="slidenum">
              <a:rPr lang="en-US"/>
              <a:pPr/>
              <a:t>‹#›</a:t>
            </a:fld>
            <a:endParaRPr lang="en-US"/>
          </a:p>
        </p:txBody>
      </p:sp>
    </p:spTree>
    <p:extLst>
      <p:ext uri="{BB962C8B-B14F-4D97-AF65-F5344CB8AC3E}">
        <p14:creationId xmlns:p14="http://schemas.microsoft.com/office/powerpoint/2010/main" val="404381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E1881C1-3622-E948-867C-F014A326EFF9}" type="datetimeFigureOut">
              <a:rPr lang="en-US"/>
              <a:pPr/>
              <a:t>11/4/2022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FA0DDD5C-C214-D04F-980C-2CFFAAE5D1B7}" type="slidenum">
              <a:rPr lang="en-US"/>
              <a:pPr/>
              <a:t>‹#›</a:t>
            </a:fld>
            <a:endParaRPr lang="en-US"/>
          </a:p>
        </p:txBody>
      </p:sp>
    </p:spTree>
    <p:extLst>
      <p:ext uri="{BB962C8B-B14F-4D97-AF65-F5344CB8AC3E}">
        <p14:creationId xmlns:p14="http://schemas.microsoft.com/office/powerpoint/2010/main" val="15470147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5E7049B1-050A-0C41-BA02-D1924AA34AD0}" type="datetimeFigureOut">
              <a:rPr lang="en-US"/>
              <a:pPr/>
              <a:t>11/4/2022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D8B41227-184C-7740-8AD2-FF79A1EB085C}" type="slidenum">
              <a:rPr lang="en-US"/>
              <a:pPr/>
              <a:t>‹#›</a:t>
            </a:fld>
            <a:endParaRPr lang="en-US"/>
          </a:p>
        </p:txBody>
      </p:sp>
    </p:spTree>
    <p:extLst>
      <p:ext uri="{BB962C8B-B14F-4D97-AF65-F5344CB8AC3E}">
        <p14:creationId xmlns:p14="http://schemas.microsoft.com/office/powerpoint/2010/main" val="42129393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EE1881C1-3622-E948-867C-F014A326EFF9}" type="datetimeFigureOut">
              <a:rPr lang="en-US"/>
              <a:pPr/>
              <a:t>11/4/2022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FA0DDD5C-C214-D04F-980C-2CFFAAE5D1B7}" type="slidenum">
              <a:rPr lang="en-US"/>
              <a:pPr/>
              <a:t>‹#›</a:t>
            </a:fld>
            <a:endParaRPr lang="en-US"/>
          </a:p>
        </p:txBody>
      </p:sp>
    </p:spTree>
    <p:extLst>
      <p:ext uri="{BB962C8B-B14F-4D97-AF65-F5344CB8AC3E}">
        <p14:creationId xmlns:p14="http://schemas.microsoft.com/office/powerpoint/2010/main" val="23275686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2C6EA29-20D1-9C45-938C-7FD2006D0740}" type="datetimeFigureOut">
              <a:rPr lang="en-US"/>
              <a:pPr/>
              <a:t>11/4/2022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47F42C3-8250-494D-BE09-42B561D9C5FA}" type="slidenum">
              <a:rPr lang="en-US"/>
              <a:pPr/>
              <a:t>‹#›</a:t>
            </a:fld>
            <a:endParaRPr lang="en-US"/>
          </a:p>
        </p:txBody>
      </p:sp>
    </p:spTree>
    <p:extLst>
      <p:ext uri="{BB962C8B-B14F-4D97-AF65-F5344CB8AC3E}">
        <p14:creationId xmlns:p14="http://schemas.microsoft.com/office/powerpoint/2010/main" val="23836877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28383ED-B6D8-374F-83E1-86C23288ED99}"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D47CB7E-F011-704A-B5BC-CEE962CD4D93}" type="slidenum">
              <a:rPr lang="en-US"/>
              <a:pPr/>
              <a:t>‹#›</a:t>
            </a:fld>
            <a:endParaRPr lang="en-US"/>
          </a:p>
        </p:txBody>
      </p:sp>
    </p:spTree>
    <p:extLst>
      <p:ext uri="{BB962C8B-B14F-4D97-AF65-F5344CB8AC3E}">
        <p14:creationId xmlns:p14="http://schemas.microsoft.com/office/powerpoint/2010/main" val="14631989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C3AD76-8F64-E64A-95CB-74F0D5827434}"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290DA2AF-43F1-3F47-A3CC-3BC98EA67019}" type="slidenum">
              <a:rPr lang="en-US"/>
              <a:pPr/>
              <a:t>‹#›</a:t>
            </a:fld>
            <a:endParaRPr lang="en-US"/>
          </a:p>
        </p:txBody>
      </p:sp>
    </p:spTree>
    <p:extLst>
      <p:ext uri="{BB962C8B-B14F-4D97-AF65-F5344CB8AC3E}">
        <p14:creationId xmlns:p14="http://schemas.microsoft.com/office/powerpoint/2010/main" val="1141023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5BFFF5B-3531-8341-BB18-AD2F279877E1}"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1EDAA67-30A6-1340-AF8B-36EC9F29367B}" type="slidenum">
              <a:rPr lang="en-US"/>
              <a:pPr/>
              <a:t>‹#›</a:t>
            </a:fld>
            <a:endParaRPr lang="en-US"/>
          </a:p>
        </p:txBody>
      </p:sp>
    </p:spTree>
    <p:extLst>
      <p:ext uri="{BB962C8B-B14F-4D97-AF65-F5344CB8AC3E}">
        <p14:creationId xmlns:p14="http://schemas.microsoft.com/office/powerpoint/2010/main" val="14584940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706DFFC-A4D6-C645-8845-8E03A6CEEEB6}" type="datetimeFigureOut">
              <a:rPr lang="en-US"/>
              <a:pPr/>
              <a:t>11/4/2022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BF9E823-F5B1-7345-BFCD-F9956EF50C2E}" type="slidenum">
              <a:rPr lang="en-US"/>
              <a:pPr/>
              <a:t>‹#›</a:t>
            </a:fld>
            <a:endParaRPr lang="en-US"/>
          </a:p>
        </p:txBody>
      </p:sp>
    </p:spTree>
    <p:extLst>
      <p:ext uri="{BB962C8B-B14F-4D97-AF65-F5344CB8AC3E}">
        <p14:creationId xmlns:p14="http://schemas.microsoft.com/office/powerpoint/2010/main" val="35916956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92279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81270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1414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2C6EA29-20D1-9C45-938C-7FD2006D0740}" type="datetimeFigureOut">
              <a:rPr lang="en-US"/>
              <a:pPr/>
              <a:t>11/4/2022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E47F42C3-8250-494D-BE09-42B561D9C5FA}" type="slidenum">
              <a:rPr lang="en-US"/>
              <a:pPr/>
              <a:t>‹#›</a:t>
            </a:fld>
            <a:endParaRPr lang="en-US"/>
          </a:p>
        </p:txBody>
      </p:sp>
    </p:spTree>
    <p:extLst>
      <p:ext uri="{BB962C8B-B14F-4D97-AF65-F5344CB8AC3E}">
        <p14:creationId xmlns:p14="http://schemas.microsoft.com/office/powerpoint/2010/main" val="36080965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3832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8" name="Footer Placeholder 7"/>
          <p:cNvSpPr>
            <a:spLocks noGrp="1"/>
          </p:cNvSpPr>
          <p:nvPr>
            <p:ph type="ftr" sz="quarter" idx="11"/>
          </p:nvPr>
        </p:nvSpPr>
        <p:spPr/>
        <p:txBody>
          <a:bodyPr/>
          <a:lstStyle/>
          <a:p>
            <a:endParaRPr lang="en-US">
              <a:solidFill>
                <a:srgbClr val="E7ECED"/>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36117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4" name="Footer Placeholder 3"/>
          <p:cNvSpPr>
            <a:spLocks noGrp="1"/>
          </p:cNvSpPr>
          <p:nvPr>
            <p:ph type="ftr" sz="quarter" idx="11"/>
          </p:nvPr>
        </p:nvSpPr>
        <p:spPr/>
        <p:txBody>
          <a:bodyPr/>
          <a:lstStyle/>
          <a:p>
            <a:endParaRPr lang="en-US">
              <a:solidFill>
                <a:srgbClr val="E7ECED"/>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3578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3" name="Footer Placeholder 2"/>
          <p:cNvSpPr>
            <a:spLocks noGrp="1"/>
          </p:cNvSpPr>
          <p:nvPr>
            <p:ph type="ftr" sz="quarter" idx="11"/>
          </p:nvPr>
        </p:nvSpPr>
        <p:spPr/>
        <p:txBody>
          <a:bodyPr/>
          <a:lstStyle/>
          <a:p>
            <a:endParaRPr lang="en-US">
              <a:solidFill>
                <a:srgbClr val="E7ECED"/>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04304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65171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solidFill>
                <a:srgbClr val="E7ECED"/>
              </a:solidFill>
            </a:endParaRPr>
          </a:p>
        </p:txBody>
      </p:sp>
    </p:spTree>
    <p:extLst>
      <p:ext uri="{BB962C8B-B14F-4D97-AF65-F5344CB8AC3E}">
        <p14:creationId xmlns:p14="http://schemas.microsoft.com/office/powerpoint/2010/main" val="5200381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06625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44373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68016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4149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28383ED-B6D8-374F-83E1-86C23288ED99}"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D47CB7E-F011-704A-B5BC-CEE962CD4D93}" type="slidenum">
              <a:rPr lang="en-US"/>
              <a:pPr/>
              <a:t>‹#›</a:t>
            </a:fld>
            <a:endParaRPr lang="en-US"/>
          </a:p>
        </p:txBody>
      </p:sp>
    </p:spTree>
    <p:extLst>
      <p:ext uri="{BB962C8B-B14F-4D97-AF65-F5344CB8AC3E}">
        <p14:creationId xmlns:p14="http://schemas.microsoft.com/office/powerpoint/2010/main" val="987214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24609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75531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8" name="Footer Placeholder 7"/>
          <p:cNvSpPr>
            <a:spLocks noGrp="1"/>
          </p:cNvSpPr>
          <p:nvPr>
            <p:ph type="ftr" sz="quarter" idx="11"/>
          </p:nvPr>
        </p:nvSpPr>
        <p:spPr/>
        <p:txBody>
          <a:bodyPr/>
          <a:lstStyle/>
          <a:p>
            <a:endParaRPr lang="en-US">
              <a:solidFill>
                <a:srgbClr val="E7ECED"/>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02040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4" name="Footer Placeholder 3"/>
          <p:cNvSpPr>
            <a:spLocks noGrp="1"/>
          </p:cNvSpPr>
          <p:nvPr>
            <p:ph type="ftr" sz="quarter" idx="11"/>
          </p:nvPr>
        </p:nvSpPr>
        <p:spPr/>
        <p:txBody>
          <a:bodyPr/>
          <a:lstStyle/>
          <a:p>
            <a:endParaRPr lang="en-US">
              <a:solidFill>
                <a:srgbClr val="E7ECED"/>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50630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3" name="Footer Placeholder 2"/>
          <p:cNvSpPr>
            <a:spLocks noGrp="1"/>
          </p:cNvSpPr>
          <p:nvPr>
            <p:ph type="ftr" sz="quarter" idx="11"/>
          </p:nvPr>
        </p:nvSpPr>
        <p:spPr/>
        <p:txBody>
          <a:bodyPr/>
          <a:lstStyle/>
          <a:p>
            <a:endParaRPr lang="en-US">
              <a:solidFill>
                <a:srgbClr val="E7ECED"/>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69086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6991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solidFill>
                <a:srgbClr val="E7ECED"/>
              </a:solidFill>
            </a:endParaRPr>
          </a:p>
        </p:txBody>
      </p:sp>
    </p:spTree>
    <p:extLst>
      <p:ext uri="{BB962C8B-B14F-4D97-AF65-F5344CB8AC3E}">
        <p14:creationId xmlns:p14="http://schemas.microsoft.com/office/powerpoint/2010/main" val="545178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39581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15581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4786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C3AD76-8F64-E64A-95CB-74F0D5827434}" type="datetimeFigureOut">
              <a:rPr lang="en-US"/>
              <a:pPr/>
              <a:t>11/4/2022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290DA2AF-43F1-3F47-A3CC-3BC98EA67019}" type="slidenum">
              <a:rPr lang="en-US"/>
              <a:pPr/>
              <a:t>‹#›</a:t>
            </a:fld>
            <a:endParaRPr lang="en-US"/>
          </a:p>
        </p:txBody>
      </p:sp>
    </p:spTree>
    <p:extLst>
      <p:ext uri="{BB962C8B-B14F-4D97-AF65-F5344CB8AC3E}">
        <p14:creationId xmlns:p14="http://schemas.microsoft.com/office/powerpoint/2010/main" val="7955044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71479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7415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65772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8" name="Footer Placeholder 7"/>
          <p:cNvSpPr>
            <a:spLocks noGrp="1"/>
          </p:cNvSpPr>
          <p:nvPr>
            <p:ph type="ftr" sz="quarter" idx="11"/>
          </p:nvPr>
        </p:nvSpPr>
        <p:spPr/>
        <p:txBody>
          <a:bodyPr/>
          <a:lstStyle/>
          <a:p>
            <a:endParaRPr lang="en-US">
              <a:solidFill>
                <a:srgbClr val="E7ECED"/>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90443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4" name="Footer Placeholder 3"/>
          <p:cNvSpPr>
            <a:spLocks noGrp="1"/>
          </p:cNvSpPr>
          <p:nvPr>
            <p:ph type="ftr" sz="quarter" idx="11"/>
          </p:nvPr>
        </p:nvSpPr>
        <p:spPr/>
        <p:txBody>
          <a:bodyPr/>
          <a:lstStyle/>
          <a:p>
            <a:endParaRPr lang="en-US">
              <a:solidFill>
                <a:srgbClr val="E7ECED"/>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98851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3" name="Footer Placeholder 2"/>
          <p:cNvSpPr>
            <a:spLocks noGrp="1"/>
          </p:cNvSpPr>
          <p:nvPr>
            <p:ph type="ftr" sz="quarter" idx="11"/>
          </p:nvPr>
        </p:nvSpPr>
        <p:spPr/>
        <p:txBody>
          <a:bodyPr/>
          <a:lstStyle/>
          <a:p>
            <a:endParaRPr lang="en-US">
              <a:solidFill>
                <a:srgbClr val="E7ECED"/>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56922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6" name="Footer Placeholder 5"/>
          <p:cNvSpPr>
            <a:spLocks noGrp="1"/>
          </p:cNvSpPr>
          <p:nvPr>
            <p:ph type="ftr" sz="quarter" idx="11"/>
          </p:nvPr>
        </p:nvSpPr>
        <p:spPr/>
        <p:txBody>
          <a:bodyPr/>
          <a:lstStyle/>
          <a:p>
            <a:endParaRPr lang="en-US">
              <a:solidFill>
                <a:srgbClr val="E7ECE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15453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solidFill>
                <a:srgbClr val="E7ECED"/>
              </a:solidFill>
            </a:endParaRPr>
          </a:p>
        </p:txBody>
      </p:sp>
    </p:spTree>
    <p:extLst>
      <p:ext uri="{BB962C8B-B14F-4D97-AF65-F5344CB8AC3E}">
        <p14:creationId xmlns:p14="http://schemas.microsoft.com/office/powerpoint/2010/main" val="14995134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78636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E7ECED"/>
                </a:solidFill>
              </a:rPr>
              <a:pPr/>
              <a:t>11/4/2022</a:t>
            </a:fld>
            <a:endParaRPr lang="en-US">
              <a:solidFill>
                <a:srgbClr val="E7ECED"/>
              </a:solidFill>
            </a:endParaRPr>
          </a:p>
        </p:txBody>
      </p:sp>
      <p:sp>
        <p:nvSpPr>
          <p:cNvPr id="5" name="Footer Placeholder 4"/>
          <p:cNvSpPr>
            <a:spLocks noGrp="1"/>
          </p:cNvSpPr>
          <p:nvPr>
            <p:ph type="ftr" sz="quarter" idx="11"/>
          </p:nvPr>
        </p:nvSpPr>
        <p:spPr/>
        <p:txBody>
          <a:bodyPr/>
          <a:lstStyle/>
          <a:p>
            <a:endParaRPr lang="en-US">
              <a:solidFill>
                <a:srgbClr val="E7ECE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12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3200" y="0"/>
            <a:ext cx="10972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fontAlgn="base">
              <a:spcBef>
                <a:spcPct val="0"/>
              </a:spcBef>
              <a:spcAft>
                <a:spcPct val="0"/>
              </a:spcAft>
            </a:pPr>
            <a:fld id="{FB948D65-E5C5-A94C-8F8B-7F824F95DA44}" type="datetimeFigureOut">
              <a:rPr lang="en-US">
                <a:latin typeface="Arial" charset="0"/>
                <a:ea typeface="ＭＳ Ｐゴシック" charset="0"/>
                <a:cs typeface="Arial" charset="0"/>
              </a:rPr>
              <a:pPr fontAlgn="base">
                <a:spcBef>
                  <a:spcPct val="0"/>
                </a:spcBef>
                <a:spcAft>
                  <a:spcPct val="0"/>
                </a:spcAft>
              </a:pPr>
              <a:t>11/4/2022</a:t>
            </a:fld>
            <a:endParaRPr lang="en-US">
              <a:latin typeface="Arial" charset="0"/>
              <a:ea typeface="ＭＳ Ｐゴシック" charset="0"/>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mn-ea"/>
              </a:defRPr>
            </a:lvl1pPr>
          </a:lstStyle>
          <a:p>
            <a:pPr fontAlgn="base">
              <a:spcBef>
                <a:spcPct val="0"/>
              </a:spcBef>
              <a:spcAft>
                <a:spcPct val="0"/>
              </a:spcAft>
              <a:defRPr/>
            </a:pPr>
            <a:endParaRPr lang="en-US">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FF9528DD-6B36-3F4F-831A-378B618B2C21}" type="slidenum">
              <a:rPr lang="en-US">
                <a:latin typeface="Arial" charset="0"/>
                <a:ea typeface="ＭＳ Ｐゴシック" charset="0"/>
                <a:cs typeface="Arial" charset="0"/>
              </a:rPr>
              <a:pPr fontAlgn="base">
                <a:spcBef>
                  <a:spcPct val="0"/>
                </a:spcBef>
                <a:spcAft>
                  <a:spcPct val="0"/>
                </a:spcAft>
              </a:pPr>
              <a:t>‹#›</a:t>
            </a:fld>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449573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bg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solidFill>
                <a:srgbClr val="E7ECED"/>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solidFill>
                  <a:srgbClr val="E7ECED"/>
                </a:solidFill>
              </a:rPr>
              <a:pPr/>
              <a:t>11/4/2022</a:t>
            </a:fld>
            <a:endParaRPr lang="en-US">
              <a:solidFill>
                <a:srgbClr val="E7ECED"/>
              </a:solidFill>
            </a:endParaRPr>
          </a:p>
        </p:txBody>
      </p:sp>
    </p:spTree>
    <p:extLst>
      <p:ext uri="{BB962C8B-B14F-4D97-AF65-F5344CB8AC3E}">
        <p14:creationId xmlns:p14="http://schemas.microsoft.com/office/powerpoint/2010/main" val="29850125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solidFill>
                <a:srgbClr val="E7ECED"/>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solidFill>
                  <a:srgbClr val="E7ECED"/>
                </a:solidFill>
              </a:rPr>
              <a:pPr/>
              <a:t>11/4/2022</a:t>
            </a:fld>
            <a:endParaRPr lang="en-US">
              <a:solidFill>
                <a:srgbClr val="E7ECED"/>
              </a:solidFill>
            </a:endParaRPr>
          </a:p>
        </p:txBody>
      </p:sp>
    </p:spTree>
    <p:extLst>
      <p:ext uri="{BB962C8B-B14F-4D97-AF65-F5344CB8AC3E}">
        <p14:creationId xmlns:p14="http://schemas.microsoft.com/office/powerpoint/2010/main" val="146701449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solidFill>
                <a:srgbClr val="E7ECED"/>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solidFill>
                  <a:srgbClr val="E7ECED"/>
                </a:solidFill>
              </a:rPr>
              <a:pPr/>
              <a:t>11/4/2022</a:t>
            </a:fld>
            <a:endParaRPr lang="en-US">
              <a:solidFill>
                <a:srgbClr val="E7ECED"/>
              </a:solidFill>
            </a:endParaRPr>
          </a:p>
        </p:txBody>
      </p:sp>
    </p:spTree>
    <p:extLst>
      <p:ext uri="{BB962C8B-B14F-4D97-AF65-F5344CB8AC3E}">
        <p14:creationId xmlns:p14="http://schemas.microsoft.com/office/powerpoint/2010/main" val="300562253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solidFill>
                <a:srgbClr val="E7ECED"/>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solidFill>
                  <a:srgbClr val="E7ECED"/>
                </a:solidFill>
              </a:rPr>
              <a:pPr/>
              <a:t>11/4/2022</a:t>
            </a:fld>
            <a:endParaRPr lang="en-US">
              <a:solidFill>
                <a:srgbClr val="E7ECED"/>
              </a:solidFill>
            </a:endParaRPr>
          </a:p>
        </p:txBody>
      </p:sp>
    </p:spTree>
    <p:extLst>
      <p:ext uri="{BB962C8B-B14F-4D97-AF65-F5344CB8AC3E}">
        <p14:creationId xmlns:p14="http://schemas.microsoft.com/office/powerpoint/2010/main" val="63967586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3200" y="0"/>
            <a:ext cx="10972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fontAlgn="base">
              <a:spcBef>
                <a:spcPct val="0"/>
              </a:spcBef>
              <a:spcAft>
                <a:spcPct val="0"/>
              </a:spcAft>
            </a:pPr>
            <a:fld id="{FB948D65-E5C5-A94C-8F8B-7F824F95DA44}" type="datetimeFigureOut">
              <a:rPr lang="en-US">
                <a:latin typeface="Arial" charset="0"/>
                <a:ea typeface="ＭＳ Ｐゴシック" charset="0"/>
                <a:cs typeface="Arial" charset="0"/>
              </a:rPr>
              <a:pPr fontAlgn="base">
                <a:spcBef>
                  <a:spcPct val="0"/>
                </a:spcBef>
                <a:spcAft>
                  <a:spcPct val="0"/>
                </a:spcAft>
              </a:pPr>
              <a:t>11/4/2022</a:t>
            </a:fld>
            <a:endParaRPr lang="en-US">
              <a:latin typeface="Arial" charset="0"/>
              <a:ea typeface="ＭＳ Ｐゴシック" charset="0"/>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mn-ea"/>
              </a:defRPr>
            </a:lvl1pPr>
          </a:lstStyle>
          <a:p>
            <a:pPr fontAlgn="base">
              <a:spcBef>
                <a:spcPct val="0"/>
              </a:spcBef>
              <a:spcAft>
                <a:spcPct val="0"/>
              </a:spcAft>
              <a:defRPr/>
            </a:pPr>
            <a:endParaRPr lang="en-US">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FF9528DD-6B36-3F4F-831A-378B618B2C21}" type="slidenum">
              <a:rPr lang="en-US">
                <a:latin typeface="Arial" charset="0"/>
                <a:ea typeface="ＭＳ Ｐゴシック" charset="0"/>
                <a:cs typeface="Arial" charset="0"/>
              </a:rPr>
              <a:pPr fontAlgn="base">
                <a:spcBef>
                  <a:spcPct val="0"/>
                </a:spcBef>
                <a:spcAft>
                  <a:spcPct val="0"/>
                </a:spcAft>
              </a:pPr>
              <a:t>‹#›</a:t>
            </a:fld>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204581380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rtl="0" eaLnBrk="0" fontAlgn="base" hangingPunct="0">
        <a:spcBef>
          <a:spcPct val="0"/>
        </a:spcBef>
        <a:spcAft>
          <a:spcPct val="0"/>
        </a:spcAft>
        <a:defRPr sz="4400" kern="1200">
          <a:solidFill>
            <a:schemeClr val="bg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solidFill>
                <a:srgbClr val="E7ECED"/>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solidFill>
                  <a:srgbClr val="E7ECED"/>
                </a:solidFill>
              </a:rPr>
              <a:pPr/>
              <a:t>11/4/2022</a:t>
            </a:fld>
            <a:endParaRPr lang="en-US">
              <a:solidFill>
                <a:srgbClr val="E7ECED"/>
              </a:solidFill>
            </a:endParaRPr>
          </a:p>
        </p:txBody>
      </p:sp>
    </p:spTree>
    <p:extLst>
      <p:ext uri="{BB962C8B-B14F-4D97-AF65-F5344CB8AC3E}">
        <p14:creationId xmlns:p14="http://schemas.microsoft.com/office/powerpoint/2010/main" val="258625007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3200" y="0"/>
            <a:ext cx="10972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fontAlgn="base">
              <a:spcBef>
                <a:spcPct val="0"/>
              </a:spcBef>
              <a:spcAft>
                <a:spcPct val="0"/>
              </a:spcAft>
            </a:pPr>
            <a:fld id="{FB948D65-E5C5-A94C-8F8B-7F824F95DA44}" type="datetimeFigureOut">
              <a:rPr lang="en-US">
                <a:latin typeface="Arial" charset="0"/>
                <a:ea typeface="ＭＳ Ｐゴシック" charset="0"/>
                <a:cs typeface="Arial" charset="0"/>
              </a:rPr>
              <a:pPr fontAlgn="base">
                <a:spcBef>
                  <a:spcPct val="0"/>
                </a:spcBef>
                <a:spcAft>
                  <a:spcPct val="0"/>
                </a:spcAft>
              </a:pPr>
              <a:t>11/4/2022</a:t>
            </a:fld>
            <a:endParaRPr lang="en-US">
              <a:latin typeface="Arial" charset="0"/>
              <a:ea typeface="ＭＳ Ｐゴシック" charset="0"/>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mn-ea"/>
              </a:defRPr>
            </a:lvl1pPr>
          </a:lstStyle>
          <a:p>
            <a:pPr fontAlgn="base">
              <a:spcBef>
                <a:spcPct val="0"/>
              </a:spcBef>
              <a:spcAft>
                <a:spcPct val="0"/>
              </a:spcAft>
              <a:defRPr/>
            </a:pPr>
            <a:endParaRPr lang="en-US">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FF9528DD-6B36-3F4F-831A-378B618B2C21}" type="slidenum">
              <a:rPr lang="en-US">
                <a:latin typeface="Arial" charset="0"/>
                <a:ea typeface="ＭＳ Ｐゴシック" charset="0"/>
                <a:cs typeface="Arial" charset="0"/>
              </a:rPr>
              <a:pPr fontAlgn="base">
                <a:spcBef>
                  <a:spcPct val="0"/>
                </a:spcBef>
                <a:spcAft>
                  <a:spcPct val="0"/>
                </a:spcAft>
              </a:pPr>
              <a:t>‹#›</a:t>
            </a:fld>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3900780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kern="1200">
          <a:solidFill>
            <a:schemeClr val="bg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3200" y="0"/>
            <a:ext cx="10972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fontAlgn="base">
              <a:spcBef>
                <a:spcPct val="0"/>
              </a:spcBef>
              <a:spcAft>
                <a:spcPct val="0"/>
              </a:spcAft>
            </a:pPr>
            <a:fld id="{FB948D65-E5C5-A94C-8F8B-7F824F95DA44}" type="datetimeFigureOut">
              <a:rPr lang="en-US">
                <a:latin typeface="Arial" charset="0"/>
                <a:ea typeface="ＭＳ Ｐゴシック" charset="0"/>
                <a:cs typeface="Arial" charset="0"/>
              </a:rPr>
              <a:pPr fontAlgn="base">
                <a:spcBef>
                  <a:spcPct val="0"/>
                </a:spcBef>
                <a:spcAft>
                  <a:spcPct val="0"/>
                </a:spcAft>
              </a:pPr>
              <a:t>11/4/2022</a:t>
            </a:fld>
            <a:endParaRPr lang="en-US">
              <a:latin typeface="Arial" charset="0"/>
              <a:ea typeface="ＭＳ Ｐゴシック" charset="0"/>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mn-ea"/>
              </a:defRPr>
            </a:lvl1pPr>
          </a:lstStyle>
          <a:p>
            <a:pPr fontAlgn="base">
              <a:spcBef>
                <a:spcPct val="0"/>
              </a:spcBef>
              <a:spcAft>
                <a:spcPct val="0"/>
              </a:spcAft>
              <a:defRPr/>
            </a:pPr>
            <a:endParaRPr lang="en-US">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FF9528DD-6B36-3F4F-831A-378B618B2C21}" type="slidenum">
              <a:rPr lang="en-US">
                <a:latin typeface="Arial" charset="0"/>
                <a:ea typeface="ＭＳ Ｐゴシック" charset="0"/>
                <a:cs typeface="Arial" charset="0"/>
              </a:rPr>
              <a:pPr fontAlgn="base">
                <a:spcBef>
                  <a:spcPct val="0"/>
                </a:spcBef>
                <a:spcAft>
                  <a:spcPct val="0"/>
                </a:spcAft>
              </a:pPr>
              <a:t>‹#›</a:t>
            </a:fld>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2828229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kern="1200">
          <a:solidFill>
            <a:schemeClr val="bg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3200" y="0"/>
            <a:ext cx="10972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fontAlgn="base">
              <a:spcBef>
                <a:spcPct val="0"/>
              </a:spcBef>
              <a:spcAft>
                <a:spcPct val="0"/>
              </a:spcAft>
            </a:pPr>
            <a:fld id="{FB948D65-E5C5-A94C-8F8B-7F824F95DA44}" type="datetimeFigureOut">
              <a:rPr lang="en-US">
                <a:latin typeface="Arial" charset="0"/>
                <a:ea typeface="ＭＳ Ｐゴシック" charset="0"/>
                <a:cs typeface="Arial" charset="0"/>
              </a:rPr>
              <a:pPr fontAlgn="base">
                <a:spcBef>
                  <a:spcPct val="0"/>
                </a:spcBef>
                <a:spcAft>
                  <a:spcPct val="0"/>
                </a:spcAft>
              </a:pPr>
              <a:t>11/4/2022</a:t>
            </a:fld>
            <a:endParaRPr lang="en-US">
              <a:latin typeface="Arial" charset="0"/>
              <a:ea typeface="ＭＳ Ｐゴシック" charset="0"/>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mn-ea"/>
              </a:defRPr>
            </a:lvl1pPr>
          </a:lstStyle>
          <a:p>
            <a:pPr fontAlgn="base">
              <a:spcBef>
                <a:spcPct val="0"/>
              </a:spcBef>
              <a:spcAft>
                <a:spcPct val="0"/>
              </a:spcAft>
              <a:defRPr/>
            </a:pPr>
            <a:endParaRPr lang="en-US">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FF9528DD-6B36-3F4F-831A-378B618B2C21}" type="slidenum">
              <a:rPr lang="en-US">
                <a:latin typeface="Arial" charset="0"/>
                <a:ea typeface="ＭＳ Ｐゴシック" charset="0"/>
                <a:cs typeface="Arial" charset="0"/>
              </a:rPr>
              <a:pPr fontAlgn="base">
                <a:spcBef>
                  <a:spcPct val="0"/>
                </a:spcBef>
                <a:spcAft>
                  <a:spcPct val="0"/>
                </a:spcAft>
              </a:pPr>
              <a:t>‹#›</a:t>
            </a:fld>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36064596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kern="1200">
          <a:solidFill>
            <a:schemeClr val="bg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3200" y="0"/>
            <a:ext cx="10972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fontAlgn="base">
              <a:spcBef>
                <a:spcPct val="0"/>
              </a:spcBef>
              <a:spcAft>
                <a:spcPct val="0"/>
              </a:spcAft>
            </a:pPr>
            <a:fld id="{FB948D65-E5C5-A94C-8F8B-7F824F95DA44}" type="datetimeFigureOut">
              <a:rPr lang="en-US">
                <a:latin typeface="Arial" charset="0"/>
                <a:ea typeface="ＭＳ Ｐゴシック" charset="0"/>
                <a:cs typeface="Arial" charset="0"/>
              </a:rPr>
              <a:pPr fontAlgn="base">
                <a:spcBef>
                  <a:spcPct val="0"/>
                </a:spcBef>
                <a:spcAft>
                  <a:spcPct val="0"/>
                </a:spcAft>
              </a:pPr>
              <a:t>11/4/2022</a:t>
            </a:fld>
            <a:endParaRPr lang="en-US">
              <a:latin typeface="Arial" charset="0"/>
              <a:ea typeface="ＭＳ Ｐゴシック" charset="0"/>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mn-ea"/>
              </a:defRPr>
            </a:lvl1pPr>
          </a:lstStyle>
          <a:p>
            <a:pPr fontAlgn="base">
              <a:spcBef>
                <a:spcPct val="0"/>
              </a:spcBef>
              <a:spcAft>
                <a:spcPct val="0"/>
              </a:spcAft>
              <a:defRPr/>
            </a:pPr>
            <a:endParaRPr lang="en-US">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FF9528DD-6B36-3F4F-831A-378B618B2C21}" type="slidenum">
              <a:rPr lang="en-US">
                <a:latin typeface="Arial" charset="0"/>
                <a:ea typeface="ＭＳ Ｐゴシック" charset="0"/>
                <a:cs typeface="Arial" charset="0"/>
              </a:rPr>
              <a:pPr fontAlgn="base">
                <a:spcBef>
                  <a:spcPct val="0"/>
                </a:spcBef>
                <a:spcAft>
                  <a:spcPct val="0"/>
                </a:spcAft>
              </a:pPr>
              <a:t>‹#›</a:t>
            </a:fld>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259269152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kern="1200">
          <a:solidFill>
            <a:schemeClr val="bg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3200" y="0"/>
            <a:ext cx="10972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fontAlgn="base">
              <a:spcBef>
                <a:spcPct val="0"/>
              </a:spcBef>
              <a:spcAft>
                <a:spcPct val="0"/>
              </a:spcAft>
            </a:pPr>
            <a:fld id="{FB948D65-E5C5-A94C-8F8B-7F824F95DA44}" type="datetimeFigureOut">
              <a:rPr lang="en-US">
                <a:latin typeface="Arial" charset="0"/>
                <a:ea typeface="ＭＳ Ｐゴシック" charset="0"/>
                <a:cs typeface="Arial" charset="0"/>
              </a:rPr>
              <a:pPr fontAlgn="base">
                <a:spcBef>
                  <a:spcPct val="0"/>
                </a:spcBef>
                <a:spcAft>
                  <a:spcPct val="0"/>
                </a:spcAft>
              </a:pPr>
              <a:t>11/4/2022</a:t>
            </a:fld>
            <a:endParaRPr lang="en-US">
              <a:latin typeface="Arial" charset="0"/>
              <a:ea typeface="ＭＳ Ｐゴシック" charset="0"/>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mn-ea"/>
              </a:defRPr>
            </a:lvl1pPr>
          </a:lstStyle>
          <a:p>
            <a:pPr fontAlgn="base">
              <a:spcBef>
                <a:spcPct val="0"/>
              </a:spcBef>
              <a:spcAft>
                <a:spcPct val="0"/>
              </a:spcAft>
              <a:defRPr/>
            </a:pPr>
            <a:endParaRPr lang="en-US">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FF9528DD-6B36-3F4F-831A-378B618B2C21}" type="slidenum">
              <a:rPr lang="en-US">
                <a:latin typeface="Arial" charset="0"/>
                <a:ea typeface="ＭＳ Ｐゴシック" charset="0"/>
                <a:cs typeface="Arial" charset="0"/>
              </a:rPr>
              <a:pPr fontAlgn="base">
                <a:spcBef>
                  <a:spcPct val="0"/>
                </a:spcBef>
                <a:spcAft>
                  <a:spcPct val="0"/>
                </a:spcAft>
              </a:pPr>
              <a:t>‹#›</a:t>
            </a:fld>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93184917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0" fontAlgn="base" hangingPunct="0">
        <a:spcBef>
          <a:spcPct val="0"/>
        </a:spcBef>
        <a:spcAft>
          <a:spcPct val="0"/>
        </a:spcAft>
        <a:defRPr sz="4400" kern="1200">
          <a:solidFill>
            <a:schemeClr val="bg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solidFill>
                <a:srgbClr val="E7ECED"/>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solidFill>
                  <a:srgbClr val="E7ECED"/>
                </a:solidFill>
              </a:rPr>
              <a:pPr/>
              <a:t>11/4/2022</a:t>
            </a:fld>
            <a:endParaRPr lang="en-US">
              <a:solidFill>
                <a:srgbClr val="E7ECED"/>
              </a:solidFill>
            </a:endParaRPr>
          </a:p>
        </p:txBody>
      </p:sp>
    </p:spTree>
    <p:extLst>
      <p:ext uri="{BB962C8B-B14F-4D97-AF65-F5344CB8AC3E}">
        <p14:creationId xmlns:p14="http://schemas.microsoft.com/office/powerpoint/2010/main" val="296825418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solidFill>
                <a:srgbClr val="E7ECED"/>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solidFill>
                  <a:srgbClr val="E7ECED"/>
                </a:solidFill>
              </a:rPr>
              <a:pPr/>
              <a:t>11/4/2022</a:t>
            </a:fld>
            <a:endParaRPr lang="en-US">
              <a:solidFill>
                <a:srgbClr val="E7ECED"/>
              </a:solidFill>
            </a:endParaRPr>
          </a:p>
        </p:txBody>
      </p:sp>
    </p:spTree>
    <p:extLst>
      <p:ext uri="{BB962C8B-B14F-4D97-AF65-F5344CB8AC3E}">
        <p14:creationId xmlns:p14="http://schemas.microsoft.com/office/powerpoint/2010/main" val="381522201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solidFill>
                <a:srgbClr val="E7ECED"/>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solidFill>
                  <a:srgbClr val="E7ECED"/>
                </a:solidFill>
              </a:rPr>
              <a:pPr/>
              <a:t>11/4/2022</a:t>
            </a:fld>
            <a:endParaRPr lang="en-US">
              <a:solidFill>
                <a:srgbClr val="E7ECED"/>
              </a:solidFill>
            </a:endParaRPr>
          </a:p>
        </p:txBody>
      </p:sp>
    </p:spTree>
    <p:extLst>
      <p:ext uri="{BB962C8B-B14F-4D97-AF65-F5344CB8AC3E}">
        <p14:creationId xmlns:p14="http://schemas.microsoft.com/office/powerpoint/2010/main" val="160434827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6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26.jpg"/><Relationship Id="rId1" Type="http://schemas.openxmlformats.org/officeDocument/2006/relationships/slideLayout" Target="../slideLayouts/slideLayout68.xml"/><Relationship Id="rId6" Type="http://schemas.openxmlformats.org/officeDocument/2006/relationships/image" Target="../media/image32.emf"/><Relationship Id="rId5" Type="http://schemas.openxmlformats.org/officeDocument/2006/relationships/customXml" Target="../ink/ink8.xml"/><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customXml" Target="../ink/ink10.xml"/></Relationships>
</file>

<file path=ppt/slides/_rels/slide2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27.jpg"/><Relationship Id="rId1" Type="http://schemas.openxmlformats.org/officeDocument/2006/relationships/slideLayout" Target="../slideLayouts/slideLayout68.xml"/><Relationship Id="rId6" Type="http://schemas.openxmlformats.org/officeDocument/2006/relationships/image" Target="../media/image37.emf"/><Relationship Id="rId5" Type="http://schemas.openxmlformats.org/officeDocument/2006/relationships/customXml" Target="../ink/ink12.xml"/><Relationship Id="rId10"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customXml" Target="../ink/ink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42.jpeg"/><Relationship Id="rId7" Type="http://schemas.openxmlformats.org/officeDocument/2006/relationships/image" Target="../media/image50.emf"/><Relationship Id="rId2" Type="http://schemas.openxmlformats.org/officeDocument/2006/relationships/image" Target="../media/image41.JPG"/><Relationship Id="rId1" Type="http://schemas.openxmlformats.org/officeDocument/2006/relationships/slideLayout" Target="../slideLayouts/slideLayout68.xml"/><Relationship Id="rId6" Type="http://schemas.openxmlformats.org/officeDocument/2006/relationships/customXml" Target="../ink/ink16.xml"/><Relationship Id="rId5" Type="http://schemas.openxmlformats.org/officeDocument/2006/relationships/image" Target="../media/image49.emf"/><Relationship Id="rId10" Type="http://schemas.openxmlformats.org/officeDocument/2006/relationships/image" Target="../media/image43.png"/><Relationship Id="rId4" Type="http://schemas.openxmlformats.org/officeDocument/2006/relationships/customXml" Target="../ink/ink15.xml"/><Relationship Id="rId9" Type="http://schemas.openxmlformats.org/officeDocument/2006/relationships/image" Target="../media/image5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8.xm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26" Type="http://schemas.openxmlformats.org/officeDocument/2006/relationships/customXml" Target="../ink/ink31.xml"/><Relationship Id="rId21" Type="http://schemas.openxmlformats.org/officeDocument/2006/relationships/image" Target="../media/image64.emf"/><Relationship Id="rId42" Type="http://schemas.openxmlformats.org/officeDocument/2006/relationships/customXml" Target="../ink/ink39.xml"/><Relationship Id="rId47" Type="http://schemas.openxmlformats.org/officeDocument/2006/relationships/image" Target="../media/image77.emf"/><Relationship Id="rId63" Type="http://schemas.openxmlformats.org/officeDocument/2006/relationships/image" Target="../media/image85.emf"/><Relationship Id="rId68" Type="http://schemas.openxmlformats.org/officeDocument/2006/relationships/customXml" Target="../ink/ink52.xml"/><Relationship Id="rId16" Type="http://schemas.openxmlformats.org/officeDocument/2006/relationships/customXml" Target="../ink/ink26.xml"/><Relationship Id="rId11" Type="http://schemas.openxmlformats.org/officeDocument/2006/relationships/image" Target="../media/image59.emf"/><Relationship Id="rId24" Type="http://schemas.openxmlformats.org/officeDocument/2006/relationships/customXml" Target="../ink/ink30.xml"/><Relationship Id="rId32" Type="http://schemas.openxmlformats.org/officeDocument/2006/relationships/customXml" Target="../ink/ink34.xml"/><Relationship Id="rId37" Type="http://schemas.openxmlformats.org/officeDocument/2006/relationships/image" Target="../media/image72.emf"/><Relationship Id="rId40" Type="http://schemas.openxmlformats.org/officeDocument/2006/relationships/customXml" Target="../ink/ink38.xml"/><Relationship Id="rId45" Type="http://schemas.openxmlformats.org/officeDocument/2006/relationships/image" Target="../media/image76.emf"/><Relationship Id="rId53" Type="http://schemas.openxmlformats.org/officeDocument/2006/relationships/image" Target="../media/image80.emf"/><Relationship Id="rId58" Type="http://schemas.openxmlformats.org/officeDocument/2006/relationships/customXml" Target="../ink/ink47.xml"/><Relationship Id="rId66" Type="http://schemas.openxmlformats.org/officeDocument/2006/relationships/customXml" Target="../ink/ink51.xml"/><Relationship Id="rId74" Type="http://schemas.openxmlformats.org/officeDocument/2006/relationships/customXml" Target="../ink/ink55.xml"/><Relationship Id="rId5" Type="http://schemas.openxmlformats.org/officeDocument/2006/relationships/image" Target="../media/image56.emf"/><Relationship Id="rId61" Type="http://schemas.openxmlformats.org/officeDocument/2006/relationships/image" Target="../media/image84.emf"/><Relationship Id="rId19" Type="http://schemas.openxmlformats.org/officeDocument/2006/relationships/image" Target="../media/image63.emf"/><Relationship Id="rId14" Type="http://schemas.openxmlformats.org/officeDocument/2006/relationships/customXml" Target="../ink/ink25.xml"/><Relationship Id="rId22" Type="http://schemas.openxmlformats.org/officeDocument/2006/relationships/customXml" Target="../ink/ink29.xml"/><Relationship Id="rId27" Type="http://schemas.openxmlformats.org/officeDocument/2006/relationships/image" Target="../media/image67.emf"/><Relationship Id="rId30" Type="http://schemas.openxmlformats.org/officeDocument/2006/relationships/customXml" Target="../ink/ink33.xml"/><Relationship Id="rId35" Type="http://schemas.openxmlformats.org/officeDocument/2006/relationships/image" Target="../media/image71.emf"/><Relationship Id="rId43" Type="http://schemas.openxmlformats.org/officeDocument/2006/relationships/image" Target="../media/image75.emf"/><Relationship Id="rId48" Type="http://schemas.openxmlformats.org/officeDocument/2006/relationships/customXml" Target="../ink/ink42.xml"/><Relationship Id="rId56" Type="http://schemas.openxmlformats.org/officeDocument/2006/relationships/customXml" Target="../ink/ink46.xml"/><Relationship Id="rId64" Type="http://schemas.openxmlformats.org/officeDocument/2006/relationships/customXml" Target="../ink/ink50.xml"/><Relationship Id="rId69" Type="http://schemas.openxmlformats.org/officeDocument/2006/relationships/image" Target="../media/image88.emf"/><Relationship Id="rId77" Type="http://schemas.openxmlformats.org/officeDocument/2006/relationships/image" Target="../media/image92.emf"/><Relationship Id="rId8" Type="http://schemas.openxmlformats.org/officeDocument/2006/relationships/customXml" Target="../ink/ink22.xml"/><Relationship Id="rId51" Type="http://schemas.openxmlformats.org/officeDocument/2006/relationships/image" Target="../media/image79.emf"/><Relationship Id="rId72" Type="http://schemas.openxmlformats.org/officeDocument/2006/relationships/customXml" Target="../ink/ink54.xml"/><Relationship Id="rId3" Type="http://schemas.openxmlformats.org/officeDocument/2006/relationships/image" Target="../media/image55.emf"/><Relationship Id="rId12" Type="http://schemas.openxmlformats.org/officeDocument/2006/relationships/customXml" Target="../ink/ink24.xml"/><Relationship Id="rId17" Type="http://schemas.openxmlformats.org/officeDocument/2006/relationships/image" Target="../media/image62.emf"/><Relationship Id="rId25" Type="http://schemas.openxmlformats.org/officeDocument/2006/relationships/image" Target="../media/image66.emf"/><Relationship Id="rId33" Type="http://schemas.openxmlformats.org/officeDocument/2006/relationships/image" Target="../media/image70.emf"/><Relationship Id="rId38" Type="http://schemas.openxmlformats.org/officeDocument/2006/relationships/customXml" Target="../ink/ink37.xml"/><Relationship Id="rId46" Type="http://schemas.openxmlformats.org/officeDocument/2006/relationships/customXml" Target="../ink/ink41.xml"/><Relationship Id="rId59" Type="http://schemas.openxmlformats.org/officeDocument/2006/relationships/image" Target="../media/image83.emf"/><Relationship Id="rId67" Type="http://schemas.openxmlformats.org/officeDocument/2006/relationships/image" Target="../media/image87.emf"/><Relationship Id="rId20" Type="http://schemas.openxmlformats.org/officeDocument/2006/relationships/customXml" Target="../ink/ink28.xml"/><Relationship Id="rId41" Type="http://schemas.openxmlformats.org/officeDocument/2006/relationships/image" Target="../media/image74.emf"/><Relationship Id="rId54" Type="http://schemas.openxmlformats.org/officeDocument/2006/relationships/customXml" Target="../ink/ink45.xml"/><Relationship Id="rId62" Type="http://schemas.openxmlformats.org/officeDocument/2006/relationships/customXml" Target="../ink/ink49.xml"/><Relationship Id="rId70" Type="http://schemas.openxmlformats.org/officeDocument/2006/relationships/customXml" Target="../ink/ink53.xml"/><Relationship Id="rId75" Type="http://schemas.openxmlformats.org/officeDocument/2006/relationships/image" Target="../media/image91.emf"/><Relationship Id="rId1" Type="http://schemas.openxmlformats.org/officeDocument/2006/relationships/slideLayout" Target="../slideLayouts/slideLayout79.xml"/><Relationship Id="rId6" Type="http://schemas.openxmlformats.org/officeDocument/2006/relationships/customXml" Target="../ink/ink21.xml"/><Relationship Id="rId15" Type="http://schemas.openxmlformats.org/officeDocument/2006/relationships/image" Target="../media/image61.emf"/><Relationship Id="rId23" Type="http://schemas.openxmlformats.org/officeDocument/2006/relationships/image" Target="../media/image65.emf"/><Relationship Id="rId28" Type="http://schemas.openxmlformats.org/officeDocument/2006/relationships/customXml" Target="../ink/ink32.xml"/><Relationship Id="rId36" Type="http://schemas.openxmlformats.org/officeDocument/2006/relationships/customXml" Target="../ink/ink36.xml"/><Relationship Id="rId49" Type="http://schemas.openxmlformats.org/officeDocument/2006/relationships/image" Target="../media/image78.emf"/><Relationship Id="rId57" Type="http://schemas.openxmlformats.org/officeDocument/2006/relationships/image" Target="../media/image82.emf"/><Relationship Id="rId10" Type="http://schemas.openxmlformats.org/officeDocument/2006/relationships/customXml" Target="../ink/ink23.xml"/><Relationship Id="rId31" Type="http://schemas.openxmlformats.org/officeDocument/2006/relationships/image" Target="../media/image69.emf"/><Relationship Id="rId44" Type="http://schemas.openxmlformats.org/officeDocument/2006/relationships/customXml" Target="../ink/ink40.xml"/><Relationship Id="rId52" Type="http://schemas.openxmlformats.org/officeDocument/2006/relationships/customXml" Target="../ink/ink44.xml"/><Relationship Id="rId60" Type="http://schemas.openxmlformats.org/officeDocument/2006/relationships/customXml" Target="../ink/ink48.xml"/><Relationship Id="rId65" Type="http://schemas.openxmlformats.org/officeDocument/2006/relationships/image" Target="../media/image86.emf"/><Relationship Id="rId73" Type="http://schemas.openxmlformats.org/officeDocument/2006/relationships/image" Target="../media/image90.emf"/><Relationship Id="rId4" Type="http://schemas.openxmlformats.org/officeDocument/2006/relationships/customXml" Target="../ink/ink20.xml"/><Relationship Id="rId9" Type="http://schemas.openxmlformats.org/officeDocument/2006/relationships/image" Target="../media/image58.emf"/><Relationship Id="rId13" Type="http://schemas.openxmlformats.org/officeDocument/2006/relationships/image" Target="../media/image60.emf"/><Relationship Id="rId18" Type="http://schemas.openxmlformats.org/officeDocument/2006/relationships/customXml" Target="../ink/ink27.xml"/><Relationship Id="rId39" Type="http://schemas.openxmlformats.org/officeDocument/2006/relationships/image" Target="../media/image73.emf"/><Relationship Id="rId34" Type="http://schemas.openxmlformats.org/officeDocument/2006/relationships/customXml" Target="../ink/ink35.xml"/><Relationship Id="rId50" Type="http://schemas.openxmlformats.org/officeDocument/2006/relationships/customXml" Target="../ink/ink43.xml"/><Relationship Id="rId55" Type="http://schemas.openxmlformats.org/officeDocument/2006/relationships/image" Target="../media/image81.emf"/><Relationship Id="rId76" Type="http://schemas.openxmlformats.org/officeDocument/2006/relationships/customXml" Target="../ink/ink56.xml"/><Relationship Id="rId7" Type="http://schemas.openxmlformats.org/officeDocument/2006/relationships/image" Target="../media/image57.emf"/><Relationship Id="rId71" Type="http://schemas.openxmlformats.org/officeDocument/2006/relationships/image" Target="../media/image89.emf"/><Relationship Id="rId2" Type="http://schemas.openxmlformats.org/officeDocument/2006/relationships/customXml" Target="../ink/ink19.xml"/><Relationship Id="rId29" Type="http://schemas.openxmlformats.org/officeDocument/2006/relationships/image" Target="../media/image68.emf"/></Relationships>
</file>

<file path=ppt/slides/_rels/slide38.xml.rels><?xml version="1.0" encoding="UTF-8" standalone="yes"?>
<Relationships xmlns="http://schemas.openxmlformats.org/package/2006/relationships"><Relationship Id="rId13" Type="http://schemas.openxmlformats.org/officeDocument/2006/relationships/image" Target="../media/image98.emf"/><Relationship Id="rId18" Type="http://schemas.openxmlformats.org/officeDocument/2006/relationships/customXml" Target="../ink/ink65.xml"/><Relationship Id="rId26" Type="http://schemas.openxmlformats.org/officeDocument/2006/relationships/customXml" Target="../ink/ink69.xml"/><Relationship Id="rId3" Type="http://schemas.openxmlformats.org/officeDocument/2006/relationships/image" Target="../media/image93.emf"/><Relationship Id="rId21" Type="http://schemas.openxmlformats.org/officeDocument/2006/relationships/image" Target="../media/image102.emf"/><Relationship Id="rId34" Type="http://schemas.openxmlformats.org/officeDocument/2006/relationships/customXml" Target="../ink/ink73.xml"/><Relationship Id="rId7" Type="http://schemas.openxmlformats.org/officeDocument/2006/relationships/image" Target="../media/image95.emf"/><Relationship Id="rId12" Type="http://schemas.openxmlformats.org/officeDocument/2006/relationships/customXml" Target="../ink/ink62.xml"/><Relationship Id="rId17" Type="http://schemas.openxmlformats.org/officeDocument/2006/relationships/image" Target="../media/image100.emf"/><Relationship Id="rId25" Type="http://schemas.openxmlformats.org/officeDocument/2006/relationships/image" Target="../media/image104.emf"/><Relationship Id="rId33" Type="http://schemas.openxmlformats.org/officeDocument/2006/relationships/image" Target="../media/image108.emf"/><Relationship Id="rId2" Type="http://schemas.openxmlformats.org/officeDocument/2006/relationships/customXml" Target="../ink/ink57.xml"/><Relationship Id="rId16" Type="http://schemas.openxmlformats.org/officeDocument/2006/relationships/customXml" Target="../ink/ink64.xml"/><Relationship Id="rId20" Type="http://schemas.openxmlformats.org/officeDocument/2006/relationships/customXml" Target="../ink/ink66.xml"/><Relationship Id="rId29" Type="http://schemas.openxmlformats.org/officeDocument/2006/relationships/image" Target="../media/image106.emf"/><Relationship Id="rId1" Type="http://schemas.openxmlformats.org/officeDocument/2006/relationships/slideLayout" Target="../slideLayouts/slideLayout79.xml"/><Relationship Id="rId6" Type="http://schemas.openxmlformats.org/officeDocument/2006/relationships/customXml" Target="../ink/ink59.xml"/><Relationship Id="rId11" Type="http://schemas.openxmlformats.org/officeDocument/2006/relationships/image" Target="../media/image97.emf"/><Relationship Id="rId24" Type="http://schemas.openxmlformats.org/officeDocument/2006/relationships/customXml" Target="../ink/ink68.xml"/><Relationship Id="rId32" Type="http://schemas.openxmlformats.org/officeDocument/2006/relationships/customXml" Target="../ink/ink72.xml"/><Relationship Id="rId5" Type="http://schemas.openxmlformats.org/officeDocument/2006/relationships/image" Target="../media/image94.emf"/><Relationship Id="rId15" Type="http://schemas.openxmlformats.org/officeDocument/2006/relationships/image" Target="../media/image99.emf"/><Relationship Id="rId23" Type="http://schemas.openxmlformats.org/officeDocument/2006/relationships/image" Target="../media/image103.emf"/><Relationship Id="rId28" Type="http://schemas.openxmlformats.org/officeDocument/2006/relationships/customXml" Target="../ink/ink70.xml"/><Relationship Id="rId10" Type="http://schemas.openxmlformats.org/officeDocument/2006/relationships/customXml" Target="../ink/ink61.xml"/><Relationship Id="rId19" Type="http://schemas.openxmlformats.org/officeDocument/2006/relationships/image" Target="../media/image101.emf"/><Relationship Id="rId31" Type="http://schemas.openxmlformats.org/officeDocument/2006/relationships/image" Target="../media/image107.emf"/><Relationship Id="rId4" Type="http://schemas.openxmlformats.org/officeDocument/2006/relationships/customXml" Target="../ink/ink58.xml"/><Relationship Id="rId9" Type="http://schemas.openxmlformats.org/officeDocument/2006/relationships/image" Target="../media/image96.emf"/><Relationship Id="rId14" Type="http://schemas.openxmlformats.org/officeDocument/2006/relationships/customXml" Target="../ink/ink63.xml"/><Relationship Id="rId22" Type="http://schemas.openxmlformats.org/officeDocument/2006/relationships/customXml" Target="../ink/ink67.xml"/><Relationship Id="rId27" Type="http://schemas.openxmlformats.org/officeDocument/2006/relationships/image" Target="../media/image105.emf"/><Relationship Id="rId30" Type="http://schemas.openxmlformats.org/officeDocument/2006/relationships/customXml" Target="../ink/ink71.xml"/><Relationship Id="rId35" Type="http://schemas.openxmlformats.org/officeDocument/2006/relationships/image" Target="../media/image109.emf"/><Relationship Id="rId8" Type="http://schemas.openxmlformats.org/officeDocument/2006/relationships/customXml" Target="../ink/ink60.xml"/></Relationships>
</file>

<file path=ppt/slides/_rels/slide3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15.emf"/><Relationship Id="rId18" Type="http://schemas.openxmlformats.org/officeDocument/2006/relationships/customXml" Target="../ink/ink82.xml"/><Relationship Id="rId3" Type="http://schemas.openxmlformats.org/officeDocument/2006/relationships/image" Target="../media/image110.emf"/><Relationship Id="rId21" Type="http://schemas.openxmlformats.org/officeDocument/2006/relationships/image" Target="../media/image119.emf"/><Relationship Id="rId7" Type="http://schemas.openxmlformats.org/officeDocument/2006/relationships/image" Target="../media/image112.emf"/><Relationship Id="rId12" Type="http://schemas.openxmlformats.org/officeDocument/2006/relationships/customXml" Target="../ink/ink79.xml"/><Relationship Id="rId17" Type="http://schemas.openxmlformats.org/officeDocument/2006/relationships/image" Target="../media/image117.emf"/><Relationship Id="rId2" Type="http://schemas.openxmlformats.org/officeDocument/2006/relationships/customXml" Target="../ink/ink74.xml"/><Relationship Id="rId16" Type="http://schemas.openxmlformats.org/officeDocument/2006/relationships/customXml" Target="../ink/ink81.xml"/><Relationship Id="rId20" Type="http://schemas.openxmlformats.org/officeDocument/2006/relationships/customXml" Target="../ink/ink83.xml"/><Relationship Id="rId1" Type="http://schemas.openxmlformats.org/officeDocument/2006/relationships/slideLayout" Target="../slideLayouts/slideLayout79.xml"/><Relationship Id="rId6" Type="http://schemas.openxmlformats.org/officeDocument/2006/relationships/customXml" Target="../ink/ink76.xml"/><Relationship Id="rId11" Type="http://schemas.openxmlformats.org/officeDocument/2006/relationships/image" Target="../media/image114.emf"/><Relationship Id="rId5" Type="http://schemas.openxmlformats.org/officeDocument/2006/relationships/image" Target="../media/image111.emf"/><Relationship Id="rId15" Type="http://schemas.openxmlformats.org/officeDocument/2006/relationships/image" Target="../media/image116.emf"/><Relationship Id="rId10" Type="http://schemas.openxmlformats.org/officeDocument/2006/relationships/customXml" Target="../ink/ink78.xml"/><Relationship Id="rId19" Type="http://schemas.openxmlformats.org/officeDocument/2006/relationships/image" Target="../media/image118.emf"/><Relationship Id="rId4" Type="http://schemas.openxmlformats.org/officeDocument/2006/relationships/customXml" Target="../ink/ink75.xml"/><Relationship Id="rId9" Type="http://schemas.openxmlformats.org/officeDocument/2006/relationships/image" Target="../media/image113.emf"/><Relationship Id="rId14" Type="http://schemas.openxmlformats.org/officeDocument/2006/relationships/customXml" Target="../ink/ink80.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2.emf"/><Relationship Id="rId3" Type="http://schemas.openxmlformats.org/officeDocument/2006/relationships/image" Target="../media/image7.jpg"/><Relationship Id="rId7" Type="http://schemas.openxmlformats.org/officeDocument/2006/relationships/image" Target="../media/image9.emf"/><Relationship Id="rId12" Type="http://schemas.openxmlformats.org/officeDocument/2006/relationships/customXml" Target="../ink/ink5.xml"/><Relationship Id="rId2" Type="http://schemas.openxmlformats.org/officeDocument/2006/relationships/image" Target="../media/image6.jpeg"/><Relationship Id="rId1" Type="http://schemas.openxmlformats.org/officeDocument/2006/relationships/slideLayout" Target="../slideLayouts/slideLayout101.xml"/><Relationship Id="rId6" Type="http://schemas.openxmlformats.org/officeDocument/2006/relationships/customXml" Target="../ink/ink2.xml"/><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84.xml"/><Relationship Id="rId1" Type="http://schemas.openxmlformats.org/officeDocument/2006/relationships/slideLayout" Target="../slideLayouts/slideLayout79.xml"/><Relationship Id="rId5" Type="http://schemas.openxmlformats.org/officeDocument/2006/relationships/image" Target="../media/image43.emf"/><Relationship Id="rId4" Type="http://schemas.openxmlformats.org/officeDocument/2006/relationships/customXml" Target="../ink/ink85.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9.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8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customXml" Target="../ink/ink88.xml"/><Relationship Id="rId18" Type="http://schemas.openxmlformats.org/officeDocument/2006/relationships/image" Target="../media/image132.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29.emf"/><Relationship Id="rId17" Type="http://schemas.openxmlformats.org/officeDocument/2006/relationships/customXml" Target="../ink/ink90.xml"/><Relationship Id="rId2" Type="http://schemas.openxmlformats.org/officeDocument/2006/relationships/slideLayout" Target="../slideLayouts/slideLayout79.xml"/><Relationship Id="rId16" Type="http://schemas.openxmlformats.org/officeDocument/2006/relationships/image" Target="../media/image131.emf"/><Relationship Id="rId20" Type="http://schemas.openxmlformats.org/officeDocument/2006/relationships/image" Target="../media/image133.emf"/><Relationship Id="rId1" Type="http://schemas.openxmlformats.org/officeDocument/2006/relationships/vmlDrawing" Target="../drawings/vmlDrawing1.vml"/><Relationship Id="rId6" Type="http://schemas.openxmlformats.org/officeDocument/2006/relationships/image" Target="../media/image54.wmf"/><Relationship Id="rId11" Type="http://schemas.openxmlformats.org/officeDocument/2006/relationships/customXml" Target="../ink/ink87.xml"/><Relationship Id="rId5" Type="http://schemas.openxmlformats.org/officeDocument/2006/relationships/oleObject" Target="../embeddings/oleObject2.bin"/><Relationship Id="rId15" Type="http://schemas.openxmlformats.org/officeDocument/2006/relationships/customXml" Target="../ink/ink89.xml"/><Relationship Id="rId10" Type="http://schemas.openxmlformats.org/officeDocument/2006/relationships/image" Target="../media/image128.emf"/><Relationship Id="rId19" Type="http://schemas.openxmlformats.org/officeDocument/2006/relationships/customXml" Target="../ink/ink91.xml"/><Relationship Id="rId4" Type="http://schemas.openxmlformats.org/officeDocument/2006/relationships/image" Target="../media/image53.wmf"/><Relationship Id="rId9" Type="http://schemas.openxmlformats.org/officeDocument/2006/relationships/customXml" Target="../ink/ink86.xml"/><Relationship Id="rId14" Type="http://schemas.openxmlformats.org/officeDocument/2006/relationships/image" Target="../media/image130.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9.xml"/><Relationship Id="rId1" Type="http://schemas.openxmlformats.org/officeDocument/2006/relationships/vmlDrawing" Target="../drawings/vmlDrawing2.vml"/><Relationship Id="rId6" Type="http://schemas.openxmlformats.org/officeDocument/2006/relationships/image" Target="../media/image57.wmf"/><Relationship Id="rId5" Type="http://schemas.openxmlformats.org/officeDocument/2006/relationships/oleObject" Target="../embeddings/oleObject5.bin"/><Relationship Id="rId4" Type="http://schemas.openxmlformats.org/officeDocument/2006/relationships/image" Target="../media/image56.wmf"/></Relationships>
</file>

<file path=ppt/slides/_rels/slide4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oleObject" Target="../embeddings/oleObject6.bin"/><Relationship Id="rId7" Type="http://schemas.openxmlformats.org/officeDocument/2006/relationships/customXml" Target="../ink/ink92.xml"/><Relationship Id="rId2" Type="http://schemas.openxmlformats.org/officeDocument/2006/relationships/slideLayout" Target="../slideLayouts/slideLayout79.xml"/><Relationship Id="rId1" Type="http://schemas.openxmlformats.org/officeDocument/2006/relationships/vmlDrawing" Target="../drawings/vmlDrawing3.vml"/><Relationship Id="rId6" Type="http://schemas.openxmlformats.org/officeDocument/2006/relationships/image" Target="../media/image123.wmf"/><Relationship Id="rId5" Type="http://schemas.openxmlformats.org/officeDocument/2006/relationships/oleObject" Target="../embeddings/oleObject7.bin"/><Relationship Id="rId4" Type="http://schemas.openxmlformats.org/officeDocument/2006/relationships/image" Target="../media/image122.wmf"/></Relationships>
</file>

<file path=ppt/slides/_rels/slide49.xml.rels><?xml version="1.0" encoding="UTF-8" standalone="yes"?>
<Relationships xmlns="http://schemas.openxmlformats.org/package/2006/relationships"><Relationship Id="rId3" Type="http://schemas.openxmlformats.org/officeDocument/2006/relationships/image" Target="../media/image139.emf"/><Relationship Id="rId7" Type="http://schemas.openxmlformats.org/officeDocument/2006/relationships/image" Target="../media/image141.emf"/><Relationship Id="rId2" Type="http://schemas.openxmlformats.org/officeDocument/2006/relationships/customXml" Target="../ink/ink93.xml"/><Relationship Id="rId1" Type="http://schemas.openxmlformats.org/officeDocument/2006/relationships/slideLayout" Target="../slideLayouts/slideLayout79.xml"/><Relationship Id="rId6" Type="http://schemas.openxmlformats.org/officeDocument/2006/relationships/customXml" Target="../ink/ink95.xml"/><Relationship Id="rId5" Type="http://schemas.openxmlformats.org/officeDocument/2006/relationships/image" Target="../media/image140.emf"/><Relationship Id="rId4" Type="http://schemas.openxmlformats.org/officeDocument/2006/relationships/customXml" Target="../ink/ink9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wmf"/><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jpeg"/><Relationship Id="rId1" Type="http://schemas.openxmlformats.org/officeDocument/2006/relationships/slideLayout" Target="../slideLayouts/slideLayout145.xml"/><Relationship Id="rId4" Type="http://schemas.openxmlformats.org/officeDocument/2006/relationships/image" Target="../media/image126.emf"/></Relationships>
</file>

<file path=ppt/slides/_rels/slide51.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145.xml"/></Relationships>
</file>

<file path=ppt/slides/_rels/slide5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45.xml"/></Relationships>
</file>

<file path=ppt/slides/_rels/slide53.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slideLayout" Target="../slideLayouts/slideLayout145.xml"/></Relationships>
</file>

<file path=ppt/slides/_rels/slide54.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145.xml"/></Relationships>
</file>

<file path=ppt/slides/_rels/slide55.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37.emf"/><Relationship Id="rId1" Type="http://schemas.openxmlformats.org/officeDocument/2006/relationships/slideLayout" Target="../slideLayouts/slideLayout145.xml"/></Relationships>
</file>

<file path=ppt/slides/_rels/slide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emf"/><Relationship Id="rId1" Type="http://schemas.openxmlformats.org/officeDocument/2006/relationships/slideLayout" Target="../slideLayouts/slideLayout145.xml"/></Relationships>
</file>

<file path=ppt/slides/_rels/slide57.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jpeg"/><Relationship Id="rId1" Type="http://schemas.openxmlformats.org/officeDocument/2006/relationships/slideLayout" Target="../slideLayouts/slideLayout145.xml"/></Relationships>
</file>

<file path=ppt/slides/_rels/slide58.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145.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5.xml"/><Relationship Id="rId1" Type="http://schemas.openxmlformats.org/officeDocument/2006/relationships/vmlDrawing" Target="../drawings/vmlDrawing4.vml"/><Relationship Id="rId6" Type="http://schemas.openxmlformats.org/officeDocument/2006/relationships/image" Target="../media/image150.wmf"/><Relationship Id="rId5" Type="http://schemas.openxmlformats.org/officeDocument/2006/relationships/oleObject" Target="../embeddings/oleObject9.bin"/><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wmf"/><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123.xml"/><Relationship Id="rId4" Type="http://schemas.openxmlformats.org/officeDocument/2006/relationships/image" Target="../media/image152.png"/></Relationships>
</file>

<file path=ppt/slides/_rels/slide61.xml.rels><?xml version="1.0" encoding="UTF-8" standalone="yes"?>
<Relationships xmlns="http://schemas.openxmlformats.org/package/2006/relationships"><Relationship Id="rId26" Type="http://schemas.openxmlformats.org/officeDocument/2006/relationships/image" Target="../media/image1340.emf"/><Relationship Id="rId21" Type="http://schemas.openxmlformats.org/officeDocument/2006/relationships/customXml" Target="../ink/ink101.xml"/><Relationship Id="rId42" Type="http://schemas.openxmlformats.org/officeDocument/2006/relationships/image" Target="../media/image1461.emf"/><Relationship Id="rId47" Type="http://schemas.openxmlformats.org/officeDocument/2006/relationships/customXml" Target="../ink/ink114.xml"/><Relationship Id="rId63" Type="http://schemas.openxmlformats.org/officeDocument/2006/relationships/customXml" Target="../ink/ink122.xml"/><Relationship Id="rId68" Type="http://schemas.openxmlformats.org/officeDocument/2006/relationships/image" Target="../media/image159.emf"/><Relationship Id="rId84" Type="http://schemas.openxmlformats.org/officeDocument/2006/relationships/image" Target="../media/image167.emf"/><Relationship Id="rId16" Type="http://schemas.openxmlformats.org/officeDocument/2006/relationships/image" Target="../media/image1230.emf"/><Relationship Id="rId11" Type="http://schemas.openxmlformats.org/officeDocument/2006/relationships/customXml" Target="../ink/ink96.xml"/><Relationship Id="rId32" Type="http://schemas.openxmlformats.org/officeDocument/2006/relationships/image" Target="../media/image1370.emf"/><Relationship Id="rId37" Type="http://schemas.openxmlformats.org/officeDocument/2006/relationships/customXml" Target="../ink/ink109.xml"/><Relationship Id="rId53" Type="http://schemas.openxmlformats.org/officeDocument/2006/relationships/customXml" Target="../ink/ink117.xml"/><Relationship Id="rId58" Type="http://schemas.openxmlformats.org/officeDocument/2006/relationships/image" Target="../media/image1541.emf"/><Relationship Id="rId74" Type="http://schemas.openxmlformats.org/officeDocument/2006/relationships/image" Target="../media/image162.emf"/><Relationship Id="rId79" Type="http://schemas.openxmlformats.org/officeDocument/2006/relationships/customXml" Target="../ink/ink130.xml"/><Relationship Id="rId5" Type="http://schemas.openxmlformats.org/officeDocument/2006/relationships/image" Target="../media/image153.wmf"/><Relationship Id="rId19" Type="http://schemas.openxmlformats.org/officeDocument/2006/relationships/customXml" Target="../ink/ink100.xml"/><Relationship Id="rId14" Type="http://schemas.openxmlformats.org/officeDocument/2006/relationships/image" Target="../media/image1220.emf"/><Relationship Id="rId22" Type="http://schemas.openxmlformats.org/officeDocument/2006/relationships/image" Target="../media/image1260.emf"/><Relationship Id="rId27" Type="http://schemas.openxmlformats.org/officeDocument/2006/relationships/customXml" Target="../ink/ink104.xml"/><Relationship Id="rId30" Type="http://schemas.openxmlformats.org/officeDocument/2006/relationships/image" Target="../media/image1360.emf"/><Relationship Id="rId35" Type="http://schemas.openxmlformats.org/officeDocument/2006/relationships/customXml" Target="../ink/ink108.xml"/><Relationship Id="rId43" Type="http://schemas.openxmlformats.org/officeDocument/2006/relationships/customXml" Target="../ink/ink112.xml"/><Relationship Id="rId48" Type="http://schemas.openxmlformats.org/officeDocument/2006/relationships/image" Target="../media/image1490.emf"/><Relationship Id="rId56" Type="http://schemas.openxmlformats.org/officeDocument/2006/relationships/image" Target="../media/image153.emf"/><Relationship Id="rId64" Type="http://schemas.openxmlformats.org/officeDocument/2006/relationships/image" Target="../media/image157.emf"/><Relationship Id="rId69" Type="http://schemas.openxmlformats.org/officeDocument/2006/relationships/customXml" Target="../ink/ink125.xml"/><Relationship Id="rId77" Type="http://schemas.openxmlformats.org/officeDocument/2006/relationships/customXml" Target="../ink/ink129.xml"/><Relationship Id="rId8" Type="http://schemas.openxmlformats.org/officeDocument/2006/relationships/image" Target="../media/image156.jpeg"/><Relationship Id="rId51" Type="http://schemas.openxmlformats.org/officeDocument/2006/relationships/customXml" Target="../ink/ink116.xml"/><Relationship Id="rId72" Type="http://schemas.openxmlformats.org/officeDocument/2006/relationships/image" Target="../media/image161.emf"/><Relationship Id="rId80" Type="http://schemas.openxmlformats.org/officeDocument/2006/relationships/image" Target="../media/image165.emf"/><Relationship Id="rId85" Type="http://schemas.openxmlformats.org/officeDocument/2006/relationships/customXml" Target="../ink/ink133.xml"/><Relationship Id="rId3" Type="http://schemas.openxmlformats.org/officeDocument/2006/relationships/notesSlide" Target="../notesSlides/notesSlide3.xml"/><Relationship Id="rId12" Type="http://schemas.openxmlformats.org/officeDocument/2006/relationships/image" Target="../media/image1210.emf"/><Relationship Id="rId17" Type="http://schemas.openxmlformats.org/officeDocument/2006/relationships/customXml" Target="../ink/ink99.xml"/><Relationship Id="rId25" Type="http://schemas.openxmlformats.org/officeDocument/2006/relationships/customXml" Target="../ink/ink103.xml"/><Relationship Id="rId33" Type="http://schemas.openxmlformats.org/officeDocument/2006/relationships/customXml" Target="../ink/ink107.xml"/><Relationship Id="rId38" Type="http://schemas.openxmlformats.org/officeDocument/2006/relationships/image" Target="../media/image1441.emf"/><Relationship Id="rId46" Type="http://schemas.openxmlformats.org/officeDocument/2006/relationships/image" Target="../media/image1480.emf"/><Relationship Id="rId59" Type="http://schemas.openxmlformats.org/officeDocument/2006/relationships/customXml" Target="../ink/ink120.xml"/><Relationship Id="rId67" Type="http://schemas.openxmlformats.org/officeDocument/2006/relationships/customXml" Target="../ink/ink124.xml"/><Relationship Id="rId20" Type="http://schemas.openxmlformats.org/officeDocument/2006/relationships/image" Target="../media/image1250.emf"/><Relationship Id="rId41" Type="http://schemas.openxmlformats.org/officeDocument/2006/relationships/customXml" Target="../ink/ink111.xml"/><Relationship Id="rId54" Type="http://schemas.openxmlformats.org/officeDocument/2006/relationships/image" Target="../media/image152.emf"/><Relationship Id="rId62" Type="http://schemas.openxmlformats.org/officeDocument/2006/relationships/image" Target="../media/image1561.emf"/><Relationship Id="rId70" Type="http://schemas.openxmlformats.org/officeDocument/2006/relationships/image" Target="../media/image160.emf"/><Relationship Id="rId75" Type="http://schemas.openxmlformats.org/officeDocument/2006/relationships/customXml" Target="../ink/ink128.xml"/><Relationship Id="rId83" Type="http://schemas.openxmlformats.org/officeDocument/2006/relationships/customXml" Target="../ink/ink132.xml"/><Relationship Id="rId88" Type="http://schemas.openxmlformats.org/officeDocument/2006/relationships/image" Target="../media/image169.emf"/><Relationship Id="rId1" Type="http://schemas.openxmlformats.org/officeDocument/2006/relationships/vmlDrawing" Target="../drawings/vmlDrawing5.vml"/><Relationship Id="rId6" Type="http://schemas.openxmlformats.org/officeDocument/2006/relationships/oleObject" Target="../embeddings/oleObject11.bin"/><Relationship Id="rId15" Type="http://schemas.openxmlformats.org/officeDocument/2006/relationships/customXml" Target="../ink/ink98.xml"/><Relationship Id="rId23" Type="http://schemas.openxmlformats.org/officeDocument/2006/relationships/customXml" Target="../ink/ink102.xml"/><Relationship Id="rId28" Type="http://schemas.openxmlformats.org/officeDocument/2006/relationships/image" Target="../media/image1350.emf"/><Relationship Id="rId36" Type="http://schemas.openxmlformats.org/officeDocument/2006/relationships/image" Target="../media/image1430.emf"/><Relationship Id="rId49" Type="http://schemas.openxmlformats.org/officeDocument/2006/relationships/customXml" Target="../ink/ink115.xml"/><Relationship Id="rId57" Type="http://schemas.openxmlformats.org/officeDocument/2006/relationships/customXml" Target="../ink/ink119.xml"/><Relationship Id="rId10" Type="http://schemas.openxmlformats.org/officeDocument/2006/relationships/image" Target="../media/image155.wmf"/><Relationship Id="rId31" Type="http://schemas.openxmlformats.org/officeDocument/2006/relationships/customXml" Target="../ink/ink106.xml"/><Relationship Id="rId44" Type="http://schemas.openxmlformats.org/officeDocument/2006/relationships/image" Target="../media/image1470.emf"/><Relationship Id="rId52" Type="http://schemas.openxmlformats.org/officeDocument/2006/relationships/image" Target="../media/image1510.emf"/><Relationship Id="rId60" Type="http://schemas.openxmlformats.org/officeDocument/2006/relationships/image" Target="../media/image1551.emf"/><Relationship Id="rId65" Type="http://schemas.openxmlformats.org/officeDocument/2006/relationships/customXml" Target="../ink/ink123.xml"/><Relationship Id="rId73" Type="http://schemas.openxmlformats.org/officeDocument/2006/relationships/customXml" Target="../ink/ink127.xml"/><Relationship Id="rId78" Type="http://schemas.openxmlformats.org/officeDocument/2006/relationships/image" Target="../media/image164.emf"/><Relationship Id="rId81" Type="http://schemas.openxmlformats.org/officeDocument/2006/relationships/customXml" Target="../ink/ink131.xml"/><Relationship Id="rId86" Type="http://schemas.openxmlformats.org/officeDocument/2006/relationships/image" Target="../media/image168.emf"/><Relationship Id="rId4" Type="http://schemas.openxmlformats.org/officeDocument/2006/relationships/oleObject" Target="../embeddings/oleObject10.bin"/><Relationship Id="rId9" Type="http://schemas.openxmlformats.org/officeDocument/2006/relationships/oleObject" Target="../embeddings/oleObject12.bin"/><Relationship Id="rId13" Type="http://schemas.openxmlformats.org/officeDocument/2006/relationships/customXml" Target="../ink/ink97.xml"/><Relationship Id="rId18" Type="http://schemas.openxmlformats.org/officeDocument/2006/relationships/image" Target="../media/image1240.emf"/><Relationship Id="rId39" Type="http://schemas.openxmlformats.org/officeDocument/2006/relationships/customXml" Target="../ink/ink110.xml"/><Relationship Id="rId34" Type="http://schemas.openxmlformats.org/officeDocument/2006/relationships/image" Target="../media/image1420.emf"/><Relationship Id="rId50" Type="http://schemas.openxmlformats.org/officeDocument/2006/relationships/image" Target="../media/image1500.emf"/><Relationship Id="rId55" Type="http://schemas.openxmlformats.org/officeDocument/2006/relationships/customXml" Target="../ink/ink118.xml"/><Relationship Id="rId76" Type="http://schemas.openxmlformats.org/officeDocument/2006/relationships/image" Target="../media/image163.emf"/><Relationship Id="rId7" Type="http://schemas.openxmlformats.org/officeDocument/2006/relationships/image" Target="../media/image154.wmf"/><Relationship Id="rId71" Type="http://schemas.openxmlformats.org/officeDocument/2006/relationships/customXml" Target="../ink/ink126.xml"/><Relationship Id="rId2" Type="http://schemas.openxmlformats.org/officeDocument/2006/relationships/slideLayout" Target="../slideLayouts/slideLayout134.xml"/><Relationship Id="rId29" Type="http://schemas.openxmlformats.org/officeDocument/2006/relationships/customXml" Target="../ink/ink105.xml"/><Relationship Id="rId24" Type="http://schemas.openxmlformats.org/officeDocument/2006/relationships/image" Target="../media/image1270.emf"/><Relationship Id="rId40" Type="http://schemas.openxmlformats.org/officeDocument/2006/relationships/image" Target="../media/image145.emf"/><Relationship Id="rId45" Type="http://schemas.openxmlformats.org/officeDocument/2006/relationships/customXml" Target="../ink/ink113.xml"/><Relationship Id="rId66" Type="http://schemas.openxmlformats.org/officeDocument/2006/relationships/image" Target="../media/image158.emf"/><Relationship Id="rId87" Type="http://schemas.openxmlformats.org/officeDocument/2006/relationships/customXml" Target="../ink/ink134.xml"/><Relationship Id="rId61" Type="http://schemas.openxmlformats.org/officeDocument/2006/relationships/customXml" Target="../ink/ink121.xml"/><Relationship Id="rId82" Type="http://schemas.openxmlformats.org/officeDocument/2006/relationships/image" Target="../media/image166.emf"/></Relationships>
</file>

<file path=ppt/slides/_rels/slide62.xml.rels><?xml version="1.0" encoding="UTF-8" standalone="yes"?>
<Relationships xmlns="http://schemas.openxmlformats.org/package/2006/relationships"><Relationship Id="rId8" Type="http://schemas.openxmlformats.org/officeDocument/2006/relationships/customXml" Target="../ink/ink135.xml"/><Relationship Id="rId3" Type="http://schemas.openxmlformats.org/officeDocument/2006/relationships/notesSlide" Target="../notesSlides/notesSlide4.xml"/><Relationship Id="rId7" Type="http://schemas.openxmlformats.org/officeDocument/2006/relationships/image" Target="../media/image158.wmf"/><Relationship Id="rId2" Type="http://schemas.openxmlformats.org/officeDocument/2006/relationships/slideLayout" Target="../slideLayouts/slideLayout79.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157.wmf"/><Relationship Id="rId4" Type="http://schemas.openxmlformats.org/officeDocument/2006/relationships/oleObject" Target="../embeddings/oleObject13.bin"/><Relationship Id="rId9" Type="http://schemas.openxmlformats.org/officeDocument/2006/relationships/image" Target="../media/image1440.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460.emf"/><Relationship Id="rId2" Type="http://schemas.openxmlformats.org/officeDocument/2006/relationships/slideLayout" Target="../slideLayouts/slideLayout79.xml"/><Relationship Id="rId1" Type="http://schemas.openxmlformats.org/officeDocument/2006/relationships/vmlDrawing" Target="../drawings/vmlDrawing7.vml"/><Relationship Id="rId6" Type="http://schemas.openxmlformats.org/officeDocument/2006/relationships/customXml" Target="../ink/ink136.xml"/><Relationship Id="rId5" Type="http://schemas.openxmlformats.org/officeDocument/2006/relationships/image" Target="../media/image159.wmf"/><Relationship Id="rId4" Type="http://schemas.openxmlformats.org/officeDocument/2006/relationships/oleObject" Target="../embeddings/oleObject15.bin"/></Relationships>
</file>

<file path=ppt/slides/_rels/slide6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jpeg"/><Relationship Id="rId2" Type="http://schemas.openxmlformats.org/officeDocument/2006/relationships/hyperlink" Target="https://pediaa.com/how-to-find-the-cross-product/" TargetMode="External"/><Relationship Id="rId1" Type="http://schemas.openxmlformats.org/officeDocument/2006/relationships/slideLayout" Target="../slideLayouts/slideLayout84.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170.emf"/><Relationship Id="rId3" Type="http://schemas.openxmlformats.org/officeDocument/2006/relationships/notesSlide" Target="../notesSlides/notesSlide6.xml"/><Relationship Id="rId7" Type="http://schemas.openxmlformats.org/officeDocument/2006/relationships/image" Target="../media/image169.wmf"/><Relationship Id="rId12" Type="http://schemas.openxmlformats.org/officeDocument/2006/relationships/customXml" Target="../ink/ink137.xml"/><Relationship Id="rId2" Type="http://schemas.openxmlformats.org/officeDocument/2006/relationships/slideLayout" Target="../slideLayouts/slideLayout79.xml"/><Relationship Id="rId16" Type="http://schemas.openxmlformats.org/officeDocument/2006/relationships/image" Target="../media/image172.png"/><Relationship Id="rId1" Type="http://schemas.openxmlformats.org/officeDocument/2006/relationships/vmlDrawing" Target="../drawings/vmlDrawing8.vml"/><Relationship Id="rId6" Type="http://schemas.openxmlformats.org/officeDocument/2006/relationships/oleObject" Target="../embeddings/oleObject17.bin"/><Relationship Id="rId11" Type="http://schemas.openxmlformats.org/officeDocument/2006/relationships/image" Target="../media/image171.wmf"/><Relationship Id="rId5" Type="http://schemas.openxmlformats.org/officeDocument/2006/relationships/image" Target="../media/image168.wmf"/><Relationship Id="rId15" Type="http://schemas.openxmlformats.org/officeDocument/2006/relationships/image" Target="../media/image171.e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70.wmf"/><Relationship Id="rId14" Type="http://schemas.openxmlformats.org/officeDocument/2006/relationships/customXml" Target="../ink/ink1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xml.rels><?xml version="1.0" encoding="UTF-8" standalone="yes"?>
<Relationships xmlns="http://schemas.openxmlformats.org/package/2006/relationships"><Relationship Id="rId8" Type="http://schemas.openxmlformats.org/officeDocument/2006/relationships/customXml" Target="../ink/ink142.xml"/><Relationship Id="rId13" Type="http://schemas.openxmlformats.org/officeDocument/2006/relationships/image" Target="../media/image1580.emf"/><Relationship Id="rId3" Type="http://schemas.openxmlformats.org/officeDocument/2006/relationships/image" Target="../media/image1530.emf"/><Relationship Id="rId7" Type="http://schemas.openxmlformats.org/officeDocument/2006/relationships/image" Target="../media/image1550.emf"/><Relationship Id="rId12" Type="http://schemas.openxmlformats.org/officeDocument/2006/relationships/customXml" Target="../ink/ink144.xml"/><Relationship Id="rId2" Type="http://schemas.openxmlformats.org/officeDocument/2006/relationships/customXml" Target="../ink/ink139.xml"/><Relationship Id="rId1" Type="http://schemas.openxmlformats.org/officeDocument/2006/relationships/slideLayout" Target="../slideLayouts/slideLayout79.xml"/><Relationship Id="rId6" Type="http://schemas.openxmlformats.org/officeDocument/2006/relationships/customXml" Target="../ink/ink141.xml"/><Relationship Id="rId11" Type="http://schemas.openxmlformats.org/officeDocument/2006/relationships/image" Target="../media/image1570.emf"/><Relationship Id="rId5" Type="http://schemas.openxmlformats.org/officeDocument/2006/relationships/image" Target="../media/image1540.emf"/><Relationship Id="rId15" Type="http://schemas.openxmlformats.org/officeDocument/2006/relationships/image" Target="../media/image1590.emf"/><Relationship Id="rId10" Type="http://schemas.openxmlformats.org/officeDocument/2006/relationships/customXml" Target="../ink/ink143.xml"/><Relationship Id="rId4" Type="http://schemas.openxmlformats.org/officeDocument/2006/relationships/customXml" Target="../ink/ink140.xml"/><Relationship Id="rId9" Type="http://schemas.openxmlformats.org/officeDocument/2006/relationships/image" Target="../media/image1560.emf"/><Relationship Id="rId14" Type="http://schemas.openxmlformats.org/officeDocument/2006/relationships/customXml" Target="../ink/ink145.xml"/></Relationships>
</file>

<file path=ppt/slides/_rels/slide69.xml.rels><?xml version="1.0" encoding="UTF-8" standalone="yes"?>
<Relationships xmlns="http://schemas.openxmlformats.org/package/2006/relationships"><Relationship Id="rId8" Type="http://schemas.openxmlformats.org/officeDocument/2006/relationships/customXml" Target="../ink/ink149.xml"/><Relationship Id="rId3" Type="http://schemas.openxmlformats.org/officeDocument/2006/relationships/image" Target="../media/image1600.emf"/><Relationship Id="rId7" Type="http://schemas.openxmlformats.org/officeDocument/2006/relationships/image" Target="../media/image1620.emf"/><Relationship Id="rId2" Type="http://schemas.openxmlformats.org/officeDocument/2006/relationships/customXml" Target="../ink/ink146.xml"/><Relationship Id="rId1" Type="http://schemas.openxmlformats.org/officeDocument/2006/relationships/slideLayout" Target="../slideLayouts/slideLayout79.xml"/><Relationship Id="rId6" Type="http://schemas.openxmlformats.org/officeDocument/2006/relationships/customXml" Target="../ink/ink148.xml"/><Relationship Id="rId5" Type="http://schemas.openxmlformats.org/officeDocument/2006/relationships/image" Target="../media/image1610.emf"/><Relationship Id="rId4" Type="http://schemas.openxmlformats.org/officeDocument/2006/relationships/customXml" Target="../ink/ink147.xml"/><Relationship Id="rId9" Type="http://schemas.openxmlformats.org/officeDocument/2006/relationships/image" Target="../media/image1630.emf"/></Relationships>
</file>

<file path=ppt/slides/_rels/slide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1640.emf"/><Relationship Id="rId2" Type="http://schemas.openxmlformats.org/officeDocument/2006/relationships/customXml" Target="../ink/ink150.xml"/><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4.jpeg"/><Relationship Id="rId1" Type="http://schemas.openxmlformats.org/officeDocument/2006/relationships/slideLayout" Target="../slideLayouts/slideLayout112.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752600"/>
            <a:ext cx="8458200" cy="3962400"/>
          </a:xfrm>
          <a:prstGeom prst="rect">
            <a:avLst/>
          </a:prstGeom>
        </p:spPr>
      </p:pic>
      <p:sp>
        <p:nvSpPr>
          <p:cNvPr id="2" name="Title 1"/>
          <p:cNvSpPr>
            <a:spLocks noGrp="1"/>
          </p:cNvSpPr>
          <p:nvPr>
            <p:ph type="title"/>
          </p:nvPr>
        </p:nvSpPr>
        <p:spPr>
          <a:xfrm>
            <a:off x="2057400" y="838200"/>
            <a:ext cx="7620000" cy="533400"/>
          </a:xfrm>
        </p:spPr>
        <p:txBody>
          <a:bodyPr>
            <a:noAutofit/>
          </a:bodyPr>
          <a:lstStyle/>
          <a:p>
            <a:pPr algn="ctr"/>
            <a:r>
              <a:rPr lang="en-IN" sz="7200" b="1" dirty="0">
                <a:solidFill>
                  <a:srgbClr val="FF0000"/>
                </a:solidFill>
              </a:rPr>
              <a:t/>
            </a:r>
            <a:br>
              <a:rPr lang="en-IN" sz="7200" b="1" dirty="0">
                <a:solidFill>
                  <a:srgbClr val="FF0000"/>
                </a:solidFill>
              </a:rPr>
            </a:br>
            <a:r>
              <a:rPr lang="en-IN" sz="7200" dirty="0">
                <a:solidFill>
                  <a:srgbClr val="FF0000"/>
                </a:solidFill>
              </a:rPr>
              <a:t/>
            </a:r>
            <a:br>
              <a:rPr lang="en-IN" sz="7200" dirty="0">
                <a:solidFill>
                  <a:srgbClr val="FF0000"/>
                </a:solidFill>
              </a:rPr>
            </a:br>
            <a:r>
              <a:rPr lang="en-IN" sz="7200" dirty="0">
                <a:solidFill>
                  <a:srgbClr val="FF0000"/>
                </a:solidFill>
              </a:rPr>
              <a:t>Classical Mechanics</a:t>
            </a:r>
          </a:p>
        </p:txBody>
      </p:sp>
    </p:spTree>
    <p:extLst>
      <p:ext uri="{BB962C8B-B14F-4D97-AF65-F5344CB8AC3E}">
        <p14:creationId xmlns:p14="http://schemas.microsoft.com/office/powerpoint/2010/main" val="40460553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ookman Old Style" pitchFamily="1" charset="0"/>
              </a:rPr>
              <a:t>Think about it . . </a:t>
            </a:r>
            <a:r>
              <a:rPr lang="en-US" dirty="0" smtClean="0">
                <a:latin typeface="Bookman Old Style" pitchFamily="1" charset="0"/>
              </a:rPr>
              <a:t>.</a:t>
            </a:r>
            <a:endParaRPr lang="en-IN" dirty="0"/>
          </a:p>
        </p:txBody>
      </p:sp>
      <p:sp>
        <p:nvSpPr>
          <p:cNvPr id="4" name="Rectangle 3"/>
          <p:cNvSpPr>
            <a:spLocks noGrp="1" noChangeArrowheads="1"/>
          </p:cNvSpPr>
          <p:nvPr/>
        </p:nvSpPr>
        <p:spPr bwMode="auto">
          <a:xfrm>
            <a:off x="1981200" y="58658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endParaRPr lang="en-US" dirty="0">
              <a:solidFill>
                <a:srgbClr val="1F497D"/>
              </a:solidFill>
              <a:latin typeface="Bookman Old Style" pitchFamily="1" charset="0"/>
            </a:endParaRPr>
          </a:p>
        </p:txBody>
      </p:sp>
      <p:sp>
        <p:nvSpPr>
          <p:cNvPr id="5" name="Text Box 4"/>
          <p:cNvSpPr txBox="1">
            <a:spLocks noChangeArrowheads="1"/>
          </p:cNvSpPr>
          <p:nvPr/>
        </p:nvSpPr>
        <p:spPr bwMode="auto">
          <a:xfrm>
            <a:off x="1828800" y="1447801"/>
            <a:ext cx="6172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spcBef>
                <a:spcPct val="50000"/>
              </a:spcBef>
            </a:pPr>
            <a:r>
              <a:rPr lang="en-US" sz="2000" dirty="0">
                <a:solidFill>
                  <a:prstClr val="black"/>
                </a:solidFill>
                <a:latin typeface="Bookman Old Style" pitchFamily="1" charset="0"/>
              </a:rPr>
              <a:t>What happens if you are standing on a skateboard or a slippery floor and push against a wall?  </a:t>
            </a:r>
          </a:p>
        </p:txBody>
      </p:sp>
      <p:sp>
        <p:nvSpPr>
          <p:cNvPr id="6" name="Text Box 5"/>
          <p:cNvSpPr txBox="1">
            <a:spLocks noChangeArrowheads="1"/>
          </p:cNvSpPr>
          <p:nvPr/>
        </p:nvSpPr>
        <p:spPr bwMode="auto">
          <a:xfrm>
            <a:off x="4419600" y="4350543"/>
            <a:ext cx="5943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spcBef>
                <a:spcPct val="50000"/>
              </a:spcBef>
            </a:pPr>
            <a:r>
              <a:rPr lang="en-US" sz="2000" dirty="0">
                <a:solidFill>
                  <a:prstClr val="black"/>
                </a:solidFill>
                <a:latin typeface="Bookman Old Style" pitchFamily="1" charset="0"/>
              </a:rPr>
              <a:t>Why does it hurt so much when you stub your toe?  </a:t>
            </a:r>
          </a:p>
        </p:txBody>
      </p:sp>
      <p:pic>
        <p:nvPicPr>
          <p:cNvPr id="7" name="Picture 6" descr="MCj0397869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1524000"/>
            <a:ext cx="16192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MCHM00383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4350544"/>
            <a:ext cx="259080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847528" y="2996953"/>
            <a:ext cx="6408712" cy="1200329"/>
          </a:xfrm>
          <a:prstGeom prst="rect">
            <a:avLst/>
          </a:prstGeom>
          <a:noFill/>
        </p:spPr>
        <p:txBody>
          <a:bodyPr wrap="square" rtlCol="0">
            <a:spAutoFit/>
          </a:bodyPr>
          <a:lstStyle/>
          <a:p>
            <a:pPr fontAlgn="base">
              <a:spcBef>
                <a:spcPct val="0"/>
              </a:spcBef>
              <a:spcAft>
                <a:spcPct val="0"/>
              </a:spcAft>
            </a:pPr>
            <a:r>
              <a:rPr lang="en-US" b="1" dirty="0">
                <a:solidFill>
                  <a:prstClr val="black"/>
                </a:solidFill>
                <a:latin typeface="Bookman Old Style" pitchFamily="1" charset="0"/>
                <a:ea typeface="ＭＳ Ｐゴシック" charset="0"/>
                <a:cs typeface="Arial" charset="0"/>
              </a:rPr>
              <a:t>You slide in the opposite direction (away from the wall), because you pushed on the wall but the wall pushed back on you with equal and opposite force.  </a:t>
            </a:r>
          </a:p>
          <a:p>
            <a:pPr fontAlgn="base">
              <a:spcBef>
                <a:spcPct val="0"/>
              </a:spcBef>
              <a:spcAft>
                <a:spcPct val="0"/>
              </a:spcAft>
            </a:pPr>
            <a:endParaRPr lang="en-IN" dirty="0">
              <a:solidFill>
                <a:prstClr val="black"/>
              </a:solidFill>
              <a:latin typeface="Arial" charset="0"/>
              <a:ea typeface="ＭＳ Ｐゴシック" charset="0"/>
              <a:cs typeface="Arial" charset="0"/>
            </a:endParaRPr>
          </a:p>
        </p:txBody>
      </p:sp>
      <p:sp>
        <p:nvSpPr>
          <p:cNvPr id="10" name="TextBox 9"/>
          <p:cNvSpPr txBox="1"/>
          <p:nvPr/>
        </p:nvSpPr>
        <p:spPr>
          <a:xfrm>
            <a:off x="4495800" y="5085184"/>
            <a:ext cx="6064696" cy="1477328"/>
          </a:xfrm>
          <a:prstGeom prst="rect">
            <a:avLst/>
          </a:prstGeom>
          <a:noFill/>
        </p:spPr>
        <p:txBody>
          <a:bodyPr wrap="square" rtlCol="0">
            <a:spAutoFit/>
          </a:bodyPr>
          <a:lstStyle/>
          <a:p>
            <a:pPr algn="just" fontAlgn="base">
              <a:spcBef>
                <a:spcPct val="0"/>
              </a:spcBef>
              <a:spcAft>
                <a:spcPct val="0"/>
              </a:spcAft>
            </a:pPr>
            <a:r>
              <a:rPr lang="en-US" b="1" dirty="0">
                <a:solidFill>
                  <a:prstClr val="black"/>
                </a:solidFill>
                <a:latin typeface="Bookman Old Style" pitchFamily="1" charset="0"/>
                <a:ea typeface="ＭＳ Ｐゴシック" charset="0"/>
                <a:cs typeface="Arial" charset="0"/>
              </a:rPr>
              <a:t>When your toe exerts a force on a rock, the rock exerts an equal force back on your toe.  The harder you hit your toe against it, the more force the rock exerts back on your toe (and the more your toe hurts).</a:t>
            </a:r>
            <a:endParaRPr lang="en-IN" b="1" dirty="0">
              <a:solidFill>
                <a:prstClr val="black"/>
              </a:solidFill>
              <a:latin typeface="Arial" charset="0"/>
              <a:ea typeface="ＭＳ Ｐゴシック" charset="0"/>
              <a:cs typeface="Arial" charset="0"/>
            </a:endParaRPr>
          </a:p>
        </p:txBody>
      </p:sp>
    </p:spTree>
    <p:extLst>
      <p:ext uri="{BB962C8B-B14F-4D97-AF65-F5344CB8AC3E}">
        <p14:creationId xmlns:p14="http://schemas.microsoft.com/office/powerpoint/2010/main" val="237357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37851" y="1394312"/>
            <a:ext cx="8182897" cy="1077218"/>
          </a:xfrm>
          <a:prstGeom prst="rect">
            <a:avLst/>
          </a:prstGeom>
          <a:noFill/>
          <a:ln w="12700">
            <a:solidFill>
              <a:schemeClr val="tx1"/>
            </a:solidFill>
          </a:ln>
        </p:spPr>
        <p:txBody>
          <a:bodyPr wrap="square" rtlCol="0">
            <a:spAutoFit/>
          </a:bodyPr>
          <a:lstStyle/>
          <a:p>
            <a:r>
              <a:rPr lang="en-IN" sz="3200" dirty="0" smtClean="0">
                <a:solidFill>
                  <a:prstClr val="black"/>
                </a:solidFill>
                <a:latin typeface="Adobe Devanagari" pitchFamily="18" charset="0"/>
                <a:cs typeface="Adobe Devanagari" pitchFamily="18" charset="0"/>
              </a:rPr>
              <a:t>A </a:t>
            </a:r>
            <a:r>
              <a:rPr lang="en-IN" sz="3200" dirty="0">
                <a:solidFill>
                  <a:prstClr val="black"/>
                </a:solidFill>
                <a:latin typeface="Adobe Devanagari" pitchFamily="18" charset="0"/>
                <a:cs typeface="Adobe Devanagari" pitchFamily="18" charset="0"/>
              </a:rPr>
              <a:t>set of criteria or stated values in relation to which measurements or judgements can be made</a:t>
            </a:r>
            <a:endParaRPr lang="en-IN" sz="3200" i="1" dirty="0">
              <a:solidFill>
                <a:prstClr val="black"/>
              </a:solidFill>
              <a:latin typeface="Adobe Devanagari" pitchFamily="18" charset="0"/>
              <a:cs typeface="Adobe Devanagari" pitchFamily="18" charset="0"/>
            </a:endParaRPr>
          </a:p>
        </p:txBody>
      </p:sp>
      <p:sp>
        <p:nvSpPr>
          <p:cNvPr id="13" name="Title 1"/>
          <p:cNvSpPr>
            <a:spLocks noGrp="1"/>
          </p:cNvSpPr>
          <p:nvPr>
            <p:ph type="title"/>
          </p:nvPr>
        </p:nvSpPr>
        <p:spPr>
          <a:xfrm>
            <a:off x="1737851" y="0"/>
            <a:ext cx="8153400" cy="1143000"/>
          </a:xfrm>
        </p:spPr>
        <p:txBody>
          <a:bodyPr/>
          <a:lstStyle/>
          <a:p>
            <a:pPr algn="ctr"/>
            <a:r>
              <a:rPr lang="en-IN" b="1" dirty="0"/>
              <a:t>Frames of </a:t>
            </a:r>
            <a:r>
              <a:rPr lang="en-IN" b="1" dirty="0" smtClean="0"/>
              <a:t>Reference </a:t>
            </a:r>
            <a:endParaRPr lang="en-IN" b="1" dirty="0"/>
          </a:p>
        </p:txBody>
      </p:sp>
      <p:sp>
        <p:nvSpPr>
          <p:cNvPr id="14" name="TextBox 13"/>
          <p:cNvSpPr txBox="1"/>
          <p:nvPr/>
        </p:nvSpPr>
        <p:spPr>
          <a:xfrm>
            <a:off x="1737851" y="3439123"/>
            <a:ext cx="8182897" cy="1569660"/>
          </a:xfrm>
          <a:prstGeom prst="rect">
            <a:avLst/>
          </a:prstGeom>
          <a:noFill/>
          <a:ln w="12700">
            <a:solidFill>
              <a:schemeClr val="tx1"/>
            </a:solidFill>
          </a:ln>
        </p:spPr>
        <p:txBody>
          <a:bodyPr wrap="square" rtlCol="0">
            <a:spAutoFit/>
          </a:bodyPr>
          <a:lstStyle/>
          <a:p>
            <a:pPr algn="just"/>
            <a:r>
              <a:rPr lang="en-US" sz="3200" b="1" dirty="0" smtClean="0"/>
              <a:t>An </a:t>
            </a:r>
            <a:r>
              <a:rPr lang="en-US" sz="3200" b="1" dirty="0"/>
              <a:t>arbitrary set of axes with reference to which the position or motion of something </a:t>
            </a:r>
            <a:r>
              <a:rPr lang="en-US" sz="3200" b="1" dirty="0" smtClean="0"/>
              <a:t>is described </a:t>
            </a:r>
            <a:r>
              <a:rPr lang="en-US" sz="3200" b="1" dirty="0"/>
              <a:t>or physical laws are formulated</a:t>
            </a:r>
            <a:r>
              <a:rPr lang="en-US" sz="3200" dirty="0"/>
              <a:t>.</a:t>
            </a:r>
            <a:endParaRPr lang="en-IN" sz="3200" i="1" dirty="0">
              <a:solidFill>
                <a:prstClr val="black"/>
              </a:solidFill>
              <a:latin typeface="Adobe Devanagari" pitchFamily="18" charset="0"/>
              <a:cs typeface="Adobe Devanagari" pitchFamily="18" charset="0"/>
            </a:endParaRPr>
          </a:p>
        </p:txBody>
      </p:sp>
    </p:spTree>
    <p:extLst>
      <p:ext uri="{BB962C8B-B14F-4D97-AF65-F5344CB8AC3E}">
        <p14:creationId xmlns:p14="http://schemas.microsoft.com/office/powerpoint/2010/main" val="40979881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4424" y="105320"/>
            <a:ext cx="4025080" cy="1742420"/>
            <a:chOff x="2756720" y="4343400"/>
            <a:chExt cx="4025080" cy="1742420"/>
          </a:xfrm>
        </p:grpSpPr>
        <p:sp>
          <p:nvSpPr>
            <p:cNvPr id="4" name="TextBox 3"/>
            <p:cNvSpPr txBox="1"/>
            <p:nvPr/>
          </p:nvSpPr>
          <p:spPr>
            <a:xfrm>
              <a:off x="2879623" y="4343400"/>
              <a:ext cx="3368777" cy="523220"/>
            </a:xfrm>
            <a:prstGeom prst="rect">
              <a:avLst/>
            </a:prstGeom>
            <a:noFill/>
          </p:spPr>
          <p:txBody>
            <a:bodyPr wrap="square" rtlCol="0">
              <a:spAutoFit/>
            </a:bodyPr>
            <a:lstStyle/>
            <a:p>
              <a:r>
                <a:rPr lang="en-IN" sz="2800" b="1" dirty="0">
                  <a:solidFill>
                    <a:prstClr val="black"/>
                  </a:solidFill>
                </a:rPr>
                <a:t>Frames of Reference </a:t>
              </a:r>
            </a:p>
          </p:txBody>
        </p:sp>
        <p:grpSp>
          <p:nvGrpSpPr>
            <p:cNvPr id="5" name="Group 4"/>
            <p:cNvGrpSpPr/>
            <p:nvPr/>
          </p:nvGrpSpPr>
          <p:grpSpPr>
            <a:xfrm>
              <a:off x="3200400" y="4800600"/>
              <a:ext cx="2133600" cy="762000"/>
              <a:chOff x="3200400" y="4800600"/>
              <a:chExt cx="2133600" cy="762000"/>
            </a:xfrm>
          </p:grpSpPr>
          <p:cxnSp>
            <p:nvCxnSpPr>
              <p:cNvPr id="8" name="Straight Connector 7"/>
              <p:cNvCxnSpPr/>
              <p:nvPr/>
            </p:nvCxnSpPr>
            <p:spPr>
              <a:xfrm flipH="1">
                <a:off x="4244631" y="4800600"/>
                <a:ext cx="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00400" y="5181600"/>
                <a:ext cx="2133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34000" y="51816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00400" y="51816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756720" y="5562600"/>
              <a:ext cx="1905000" cy="523220"/>
            </a:xfrm>
            <a:prstGeom prst="rect">
              <a:avLst/>
            </a:prstGeom>
            <a:noFill/>
          </p:spPr>
          <p:txBody>
            <a:bodyPr wrap="square" rtlCol="0">
              <a:spAutoFit/>
            </a:bodyPr>
            <a:lstStyle/>
            <a:p>
              <a:r>
                <a:rPr lang="en-IN" sz="2800" b="1" dirty="0">
                  <a:solidFill>
                    <a:prstClr val="black"/>
                  </a:solidFill>
                </a:rPr>
                <a:t>Inertial </a:t>
              </a:r>
            </a:p>
          </p:txBody>
        </p:sp>
        <p:sp>
          <p:nvSpPr>
            <p:cNvPr id="7" name="TextBox 6"/>
            <p:cNvSpPr txBox="1"/>
            <p:nvPr/>
          </p:nvSpPr>
          <p:spPr>
            <a:xfrm>
              <a:off x="4343400" y="5562600"/>
              <a:ext cx="2438400" cy="523220"/>
            </a:xfrm>
            <a:prstGeom prst="rect">
              <a:avLst/>
            </a:prstGeom>
            <a:noFill/>
          </p:spPr>
          <p:txBody>
            <a:bodyPr wrap="square" rtlCol="0">
              <a:spAutoFit/>
            </a:bodyPr>
            <a:lstStyle/>
            <a:p>
              <a:r>
                <a:rPr lang="en-IN" sz="2800" b="1" dirty="0">
                  <a:solidFill>
                    <a:prstClr val="black"/>
                  </a:solidFill>
                </a:rPr>
                <a:t>Non-inertial </a:t>
              </a:r>
            </a:p>
          </p:txBody>
        </p:sp>
      </p:grpSp>
      <p:sp>
        <p:nvSpPr>
          <p:cNvPr id="12" name="TextBox 11"/>
          <p:cNvSpPr txBox="1"/>
          <p:nvPr/>
        </p:nvSpPr>
        <p:spPr>
          <a:xfrm>
            <a:off x="620202" y="1847740"/>
            <a:ext cx="9915276" cy="5016758"/>
          </a:xfrm>
          <a:prstGeom prst="rect">
            <a:avLst/>
          </a:prstGeom>
          <a:noFill/>
          <a:ln w="12700">
            <a:solidFill>
              <a:schemeClr val="tx1"/>
            </a:solidFill>
          </a:ln>
        </p:spPr>
        <p:txBody>
          <a:bodyPr wrap="square" rtlCol="0">
            <a:spAutoFit/>
          </a:bodyPr>
          <a:lstStyle/>
          <a:p>
            <a:pPr algn="just"/>
            <a:r>
              <a:rPr lang="en-IN" sz="3200" dirty="0">
                <a:solidFill>
                  <a:srgbClr val="FF0000"/>
                </a:solidFill>
                <a:latin typeface="Adobe Devanagari" pitchFamily="18" charset="0"/>
                <a:cs typeface="Adobe Devanagari" pitchFamily="18" charset="0"/>
              </a:rPr>
              <a:t>Inertial Frame of Reference: </a:t>
            </a:r>
            <a:r>
              <a:rPr lang="en-US" sz="3200" dirty="0" smtClean="0"/>
              <a:t>As </a:t>
            </a:r>
            <a:r>
              <a:rPr lang="en-US" sz="3200" dirty="0"/>
              <a:t>long as the frame of reference is not moving or moving with a constant velocity it is termed as an inertial </a:t>
            </a:r>
            <a:r>
              <a:rPr lang="en-US" sz="3200" dirty="0" smtClean="0"/>
              <a:t>frame of </a:t>
            </a:r>
            <a:r>
              <a:rPr lang="en-US" sz="3200" dirty="0"/>
              <a:t>reference. </a:t>
            </a:r>
            <a:endParaRPr lang="en-US" sz="3200" dirty="0" smtClean="0"/>
          </a:p>
          <a:p>
            <a:pPr algn="just"/>
            <a:endParaRPr lang="en-US" sz="3200" dirty="0"/>
          </a:p>
          <a:p>
            <a:pPr algn="just"/>
            <a:r>
              <a:rPr lang="en-US" sz="3200" dirty="0"/>
              <a:t>Example: a car at standstill or a bus moving with constant speed are considered to be inertial frames of reference</a:t>
            </a:r>
            <a:r>
              <a:rPr lang="en-US" sz="3200" dirty="0" smtClean="0"/>
              <a:t>.</a:t>
            </a:r>
          </a:p>
          <a:p>
            <a:pPr algn="just"/>
            <a:endParaRPr lang="en-US" sz="3200" dirty="0"/>
          </a:p>
          <a:p>
            <a:pPr algn="just"/>
            <a:endParaRPr lang="en-US" sz="3200" dirty="0"/>
          </a:p>
          <a:p>
            <a:pPr algn="just"/>
            <a:endParaRPr lang="en-US" sz="3200" dirty="0" smtClean="0"/>
          </a:p>
          <a:p>
            <a:pPr algn="just"/>
            <a:endParaRPr lang="en-US" sz="3200" dirty="0"/>
          </a:p>
        </p:txBody>
      </p:sp>
    </p:spTree>
    <p:extLst>
      <p:ext uri="{BB962C8B-B14F-4D97-AF65-F5344CB8AC3E}">
        <p14:creationId xmlns:p14="http://schemas.microsoft.com/office/powerpoint/2010/main" val="1991680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9614" y="335147"/>
            <a:ext cx="9915276" cy="6494085"/>
          </a:xfrm>
          <a:prstGeom prst="rect">
            <a:avLst/>
          </a:prstGeom>
          <a:noFill/>
          <a:ln w="12700">
            <a:solidFill>
              <a:schemeClr val="tx1"/>
            </a:solidFill>
          </a:ln>
        </p:spPr>
        <p:txBody>
          <a:bodyPr wrap="square" rtlCol="0">
            <a:spAutoFit/>
          </a:bodyPr>
          <a:lstStyle/>
          <a:p>
            <a:pPr algn="just"/>
            <a:r>
              <a:rPr lang="en-IN" sz="3200" dirty="0" smtClean="0">
                <a:solidFill>
                  <a:srgbClr val="FF0000"/>
                </a:solidFill>
                <a:latin typeface="Adobe Devanagari" pitchFamily="18" charset="0"/>
                <a:cs typeface="Adobe Devanagari" pitchFamily="18" charset="0"/>
              </a:rPr>
              <a:t>Non-Inertial </a:t>
            </a:r>
            <a:r>
              <a:rPr lang="en-IN" sz="3200" dirty="0">
                <a:solidFill>
                  <a:srgbClr val="FF0000"/>
                </a:solidFill>
                <a:latin typeface="Adobe Devanagari" pitchFamily="18" charset="0"/>
                <a:cs typeface="Adobe Devanagari" pitchFamily="18" charset="0"/>
              </a:rPr>
              <a:t>Frame of Reference: </a:t>
            </a:r>
            <a:r>
              <a:rPr lang="en-US" sz="3200" dirty="0"/>
              <a:t>If the frame is accelerating or moving in a circular path with constant speed, it is termed as a non-inertial frame of reference</a:t>
            </a:r>
            <a:r>
              <a:rPr lang="en-US" sz="3200" dirty="0" smtClean="0"/>
              <a:t>.</a:t>
            </a:r>
          </a:p>
          <a:p>
            <a:pPr algn="just"/>
            <a:endParaRPr lang="en-US" sz="3200" dirty="0"/>
          </a:p>
          <a:p>
            <a:pPr algn="just"/>
            <a:r>
              <a:rPr lang="en-US" sz="3200" dirty="0" smtClean="0"/>
              <a:t>Earth</a:t>
            </a:r>
            <a:r>
              <a:rPr lang="en-US" sz="3200" dirty="0"/>
              <a:t>: As the earth performs circular motion about its axis, it must have acceleration (centripetal) so it is non-inertial frame of reference</a:t>
            </a:r>
            <a:r>
              <a:rPr lang="en-US" sz="3200" dirty="0" smtClean="0"/>
              <a:t>.</a:t>
            </a:r>
          </a:p>
          <a:p>
            <a:pPr algn="just"/>
            <a:endParaRPr lang="en-US" sz="3200" dirty="0"/>
          </a:p>
          <a:p>
            <a:pPr algn="just"/>
            <a:r>
              <a:rPr lang="en-US" sz="3200" dirty="0" smtClean="0">
                <a:latin typeface="Arial" panose="020B0604020202020204" pitchFamily="34" charset="0"/>
                <a:cs typeface="Arial" panose="020B0604020202020204" pitchFamily="34" charset="0"/>
              </a:rPr>
              <a:t>►</a:t>
            </a:r>
            <a:r>
              <a:rPr lang="en-US" sz="3200" dirty="0" smtClean="0"/>
              <a:t>Newton's </a:t>
            </a:r>
            <a:r>
              <a:rPr lang="en-US" sz="3200" dirty="0"/>
              <a:t>first law always seen wrong in the accelerating frame because </a:t>
            </a:r>
            <a:r>
              <a:rPr lang="en-US" sz="3200" b="1" dirty="0"/>
              <a:t>An object is a rest at an inertial frame can see accelerating in a non-inertial frame even though no force acting on it</a:t>
            </a:r>
            <a:r>
              <a:rPr lang="en-US" sz="3200" dirty="0"/>
              <a:t>. So, </a:t>
            </a:r>
            <a:r>
              <a:rPr lang="en-US" sz="3200" dirty="0" smtClean="0"/>
              <a:t>the newton's </a:t>
            </a:r>
            <a:r>
              <a:rPr lang="en-US" sz="3200" dirty="0"/>
              <a:t>first law of motion</a:t>
            </a:r>
            <a:r>
              <a:rPr lang="en-US" sz="3200" dirty="0" smtClean="0"/>
              <a:t> is valid on inertial </a:t>
            </a:r>
            <a:r>
              <a:rPr lang="en-US" sz="3200" dirty="0"/>
              <a:t>frame of </a:t>
            </a:r>
            <a:r>
              <a:rPr lang="en-US" sz="3200" dirty="0" smtClean="0"/>
              <a:t>reference.</a:t>
            </a:r>
            <a:endParaRPr lang="en-US" sz="3200" dirty="0"/>
          </a:p>
        </p:txBody>
      </p:sp>
    </p:spTree>
    <p:extLst>
      <p:ext uri="{BB962C8B-B14F-4D97-AF65-F5344CB8AC3E}">
        <p14:creationId xmlns:p14="http://schemas.microsoft.com/office/powerpoint/2010/main" val="3278088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1164" y="854061"/>
            <a:ext cx="6304931" cy="923330"/>
          </a:xfrm>
          <a:prstGeom prst="rect">
            <a:avLst/>
          </a:prstGeom>
        </p:spPr>
        <p:txBody>
          <a:bodyPr wrap="none">
            <a:spAutoFit/>
          </a:bodyPr>
          <a:lstStyle/>
          <a:p>
            <a:r>
              <a:rPr lang="en-US" b="1" dirty="0" smtClean="0">
                <a:solidFill>
                  <a:srgbClr val="202124"/>
                </a:solidFill>
                <a:latin typeface="arial" panose="020B0604020202020204" pitchFamily="34" charset="0"/>
              </a:rPr>
              <a:t>Is Newton's </a:t>
            </a:r>
            <a:r>
              <a:rPr lang="en-US" b="1" dirty="0">
                <a:solidFill>
                  <a:srgbClr val="202124"/>
                </a:solidFill>
                <a:latin typeface="arial" panose="020B0604020202020204" pitchFamily="34" charset="0"/>
              </a:rPr>
              <a:t>second law is invalid in non-inertial </a:t>
            </a:r>
            <a:r>
              <a:rPr lang="en-US" b="1" dirty="0" smtClean="0">
                <a:solidFill>
                  <a:srgbClr val="202124"/>
                </a:solidFill>
                <a:latin typeface="arial" panose="020B0604020202020204" pitchFamily="34" charset="0"/>
              </a:rPr>
              <a:t>frame ?</a:t>
            </a:r>
          </a:p>
          <a:p>
            <a:endParaRPr lang="en-US" b="1" dirty="0">
              <a:solidFill>
                <a:srgbClr val="202124"/>
              </a:solidFill>
              <a:latin typeface="arial" panose="020B0604020202020204" pitchFamily="34" charset="0"/>
            </a:endParaRPr>
          </a:p>
          <a:p>
            <a:r>
              <a:rPr lang="en-US" b="1" dirty="0" smtClean="0">
                <a:solidFill>
                  <a:srgbClr val="202124"/>
                </a:solidFill>
                <a:latin typeface="arial" panose="020B0604020202020204" pitchFamily="34" charset="0"/>
              </a:rPr>
              <a:t>Third law is on inertial or non-inertial frame ?</a:t>
            </a:r>
            <a:endParaRPr lang="en-US" b="1" dirty="0"/>
          </a:p>
        </p:txBody>
      </p:sp>
    </p:spTree>
    <p:extLst>
      <p:ext uri="{BB962C8B-B14F-4D97-AF65-F5344CB8AC3E}">
        <p14:creationId xmlns:p14="http://schemas.microsoft.com/office/powerpoint/2010/main" val="3227356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Fundamental Forces </a:t>
            </a:r>
            <a:endParaRPr lang="en-IN"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12387" b="13290"/>
          <a:stretch/>
        </p:blipFill>
        <p:spPr>
          <a:xfrm>
            <a:off x="1828800" y="1447800"/>
            <a:ext cx="7928680" cy="4800600"/>
          </a:xfrm>
        </p:spPr>
      </p:pic>
    </p:spTree>
    <p:extLst>
      <p:ext uri="{BB962C8B-B14F-4D97-AF65-F5344CB8AC3E}">
        <p14:creationId xmlns:p14="http://schemas.microsoft.com/office/powerpoint/2010/main" val="2739962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304800"/>
            <a:ext cx="8001000" cy="6309504"/>
          </a:xfrm>
        </p:spPr>
      </p:pic>
    </p:spTree>
    <p:extLst>
      <p:ext uri="{BB962C8B-B14F-4D97-AF65-F5344CB8AC3E}">
        <p14:creationId xmlns:p14="http://schemas.microsoft.com/office/powerpoint/2010/main" val="32542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8358" y="191726"/>
            <a:ext cx="8389172" cy="6201123"/>
          </a:xfrm>
          <a:prstGeom prst="rect">
            <a:avLst/>
          </a:prstGeom>
        </p:spPr>
      </p:pic>
    </p:spTree>
    <p:extLst>
      <p:ext uri="{BB962C8B-B14F-4D97-AF65-F5344CB8AC3E}">
        <p14:creationId xmlns:p14="http://schemas.microsoft.com/office/powerpoint/2010/main" val="22164804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6970" y="307648"/>
            <a:ext cx="8560317" cy="6339642"/>
          </a:xfrm>
          <a:prstGeom prst="rect">
            <a:avLst/>
          </a:prstGeom>
        </p:spPr>
      </p:pic>
    </p:spTree>
    <p:extLst>
      <p:ext uri="{BB962C8B-B14F-4D97-AF65-F5344CB8AC3E}">
        <p14:creationId xmlns:p14="http://schemas.microsoft.com/office/powerpoint/2010/main" val="4109286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2579" y="365098"/>
            <a:ext cx="8056590" cy="6027749"/>
          </a:xfrm>
          <a:prstGeom prst="rect">
            <a:avLst/>
          </a:prstGeom>
        </p:spPr>
      </p:pic>
    </p:spTree>
    <p:extLst>
      <p:ext uri="{BB962C8B-B14F-4D97-AF65-F5344CB8AC3E}">
        <p14:creationId xmlns:p14="http://schemas.microsoft.com/office/powerpoint/2010/main" val="2759476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Newton’s Laws of Motion</a:t>
            </a:r>
            <a:endParaRPr lang="en-IN" dirty="0"/>
          </a:p>
        </p:txBody>
      </p:sp>
      <p:sp>
        <p:nvSpPr>
          <p:cNvPr id="3" name="TextBox 2"/>
          <p:cNvSpPr txBox="1"/>
          <p:nvPr/>
        </p:nvSpPr>
        <p:spPr>
          <a:xfrm>
            <a:off x="1981201" y="990600"/>
            <a:ext cx="8382000" cy="5509200"/>
          </a:xfrm>
          <a:prstGeom prst="rect">
            <a:avLst/>
          </a:prstGeom>
          <a:noFill/>
        </p:spPr>
        <p:txBody>
          <a:bodyPr wrap="square" rtlCol="0">
            <a:spAutoFit/>
          </a:bodyPr>
          <a:lstStyle/>
          <a:p>
            <a:pPr algn="just" fontAlgn="base">
              <a:spcBef>
                <a:spcPct val="0"/>
              </a:spcBef>
              <a:spcAft>
                <a:spcPct val="0"/>
              </a:spcAft>
            </a:pPr>
            <a:r>
              <a:rPr lang="en-IN" sz="3200" b="1" dirty="0">
                <a:solidFill>
                  <a:srgbClr val="FF0000"/>
                </a:solidFill>
                <a:latin typeface="Arial" charset="0"/>
                <a:ea typeface="ＭＳ Ｐゴシック" charset="0"/>
                <a:cs typeface="Arial" charset="0"/>
              </a:rPr>
              <a:t>First Law: </a:t>
            </a:r>
            <a:r>
              <a:rPr lang="en-IN" sz="3200" dirty="0">
                <a:solidFill>
                  <a:prstClr val="black"/>
                </a:solidFill>
                <a:latin typeface="Arial" charset="0"/>
                <a:ea typeface="ＭＳ Ｐゴシック" charset="0"/>
                <a:cs typeface="Arial" charset="0"/>
              </a:rPr>
              <a:t>A body must continue in its state of rest or of uniform motion along a straight line unless acted upon by an external force.</a:t>
            </a:r>
          </a:p>
          <a:p>
            <a:pPr algn="just" fontAlgn="base">
              <a:spcBef>
                <a:spcPct val="0"/>
              </a:spcBef>
              <a:spcAft>
                <a:spcPct val="0"/>
              </a:spcAft>
            </a:pPr>
            <a:endParaRPr lang="en-IN" sz="3200" dirty="0">
              <a:solidFill>
                <a:prstClr val="black"/>
              </a:solidFill>
              <a:latin typeface="Arial" charset="0"/>
              <a:ea typeface="ＭＳ Ｐゴシック" charset="0"/>
              <a:cs typeface="Arial" charset="0"/>
            </a:endParaRPr>
          </a:p>
          <a:p>
            <a:pPr algn="just" fontAlgn="base">
              <a:spcBef>
                <a:spcPct val="0"/>
              </a:spcBef>
              <a:spcAft>
                <a:spcPct val="0"/>
              </a:spcAft>
            </a:pPr>
            <a:r>
              <a:rPr lang="en-IN" sz="3200" b="1" dirty="0">
                <a:solidFill>
                  <a:srgbClr val="FF0000"/>
                </a:solidFill>
                <a:latin typeface="Arial" charset="0"/>
                <a:ea typeface="ＭＳ Ｐゴシック" charset="0"/>
                <a:cs typeface="Arial" charset="0"/>
              </a:rPr>
              <a:t>Second Law: </a:t>
            </a:r>
            <a:r>
              <a:rPr lang="en-IN" sz="3200" dirty="0">
                <a:solidFill>
                  <a:prstClr val="black"/>
                </a:solidFill>
                <a:latin typeface="Arial" charset="0"/>
                <a:ea typeface="ＭＳ Ｐゴシック" charset="0"/>
                <a:cs typeface="Arial" charset="0"/>
              </a:rPr>
              <a:t>The rate of change of momentum is proportional to the impressed force and takes place in the direction of the force.</a:t>
            </a:r>
          </a:p>
          <a:p>
            <a:pPr algn="just" fontAlgn="base">
              <a:spcBef>
                <a:spcPct val="0"/>
              </a:spcBef>
              <a:spcAft>
                <a:spcPct val="0"/>
              </a:spcAft>
            </a:pPr>
            <a:endParaRPr lang="en-IN" sz="3200" dirty="0">
              <a:solidFill>
                <a:prstClr val="black"/>
              </a:solidFill>
              <a:latin typeface="Arial" charset="0"/>
              <a:ea typeface="ＭＳ Ｐゴシック" charset="0"/>
              <a:cs typeface="Arial" charset="0"/>
            </a:endParaRPr>
          </a:p>
          <a:p>
            <a:pPr algn="just" fontAlgn="base">
              <a:spcBef>
                <a:spcPct val="0"/>
              </a:spcBef>
              <a:spcAft>
                <a:spcPct val="0"/>
              </a:spcAft>
            </a:pPr>
            <a:r>
              <a:rPr lang="en-IN" sz="3200" b="1" dirty="0">
                <a:solidFill>
                  <a:srgbClr val="FF0000"/>
                </a:solidFill>
                <a:latin typeface="Arial" charset="0"/>
                <a:ea typeface="ＭＳ Ｐゴシック" charset="0"/>
                <a:cs typeface="Arial" charset="0"/>
              </a:rPr>
              <a:t>Third Law: </a:t>
            </a:r>
            <a:r>
              <a:rPr lang="en-IN" sz="3200" dirty="0">
                <a:solidFill>
                  <a:prstClr val="black"/>
                </a:solidFill>
                <a:latin typeface="Arial" charset="0"/>
                <a:ea typeface="ＭＳ Ｐゴシック" charset="0"/>
                <a:cs typeface="Arial" charset="0"/>
              </a:rPr>
              <a:t>To every action, there is an equal and opposite reaction.</a:t>
            </a:r>
          </a:p>
        </p:txBody>
      </p:sp>
    </p:spTree>
    <p:extLst>
      <p:ext uri="{BB962C8B-B14F-4D97-AF65-F5344CB8AC3E}">
        <p14:creationId xmlns:p14="http://schemas.microsoft.com/office/powerpoint/2010/main" val="39181216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7595" y="291466"/>
            <a:ext cx="5655496" cy="6269623"/>
          </a:xfrm>
          <a:prstGeom prst="rect">
            <a:avLst/>
          </a:prstGeom>
        </p:spPr>
      </p:pic>
      <p:pic>
        <p:nvPicPr>
          <p:cNvPr id="3" name="Picture 2"/>
          <p:cNvPicPr>
            <a:picLocks noChangeAspect="1"/>
          </p:cNvPicPr>
          <p:nvPr/>
        </p:nvPicPr>
        <p:blipFill>
          <a:blip r:embed="rId3"/>
          <a:stretch>
            <a:fillRect/>
          </a:stretch>
        </p:blipFill>
        <p:spPr>
          <a:xfrm>
            <a:off x="6455510" y="1139218"/>
            <a:ext cx="4420039" cy="1755055"/>
          </a:xfrm>
          <a:prstGeom prst="rect">
            <a:avLst/>
          </a:prstGeom>
        </p:spPr>
      </p:pic>
    </p:spTree>
    <p:extLst>
      <p:ext uri="{BB962C8B-B14F-4D97-AF65-F5344CB8AC3E}">
        <p14:creationId xmlns:p14="http://schemas.microsoft.com/office/powerpoint/2010/main" val="192866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7620000" cy="1143000"/>
          </a:xfrm>
        </p:spPr>
        <p:txBody>
          <a:bodyPr/>
          <a:lstStyle/>
          <a:p>
            <a:pPr algn="ctr"/>
            <a:r>
              <a:rPr lang="en-IN" b="1" dirty="0"/>
              <a:t>Gravitation </a:t>
            </a:r>
          </a:p>
        </p:txBody>
      </p:sp>
      <p:sp>
        <p:nvSpPr>
          <p:cNvPr id="4" name="TextBox 3"/>
          <p:cNvSpPr txBox="1"/>
          <p:nvPr/>
        </p:nvSpPr>
        <p:spPr>
          <a:xfrm>
            <a:off x="1524000" y="1981200"/>
            <a:ext cx="4114800" cy="4154984"/>
          </a:xfrm>
          <a:prstGeom prst="rect">
            <a:avLst/>
          </a:prstGeom>
          <a:noFill/>
        </p:spPr>
        <p:txBody>
          <a:bodyPr wrap="square" rtlCol="0">
            <a:spAutoFit/>
          </a:bodyPr>
          <a:lstStyle/>
          <a:p>
            <a:pPr algn="just"/>
            <a:r>
              <a:rPr lang="en-IN" sz="2400" dirty="0">
                <a:solidFill>
                  <a:prstClr val="black"/>
                </a:solidFill>
                <a:latin typeface="Franklin Gothic Medium" pitchFamily="34" charset="0"/>
              </a:rPr>
              <a:t>The force of gravity is directly proportional to the mass of the earth, the mass of the object and inversely proportional to the distance between the object and the earths centre.</a:t>
            </a:r>
          </a:p>
          <a:p>
            <a:pPr marL="342900" indent="-342900" algn="just">
              <a:buFont typeface="Arial" pitchFamily="34" charset="0"/>
              <a:buChar char="•"/>
            </a:pPr>
            <a:endParaRPr lang="en-IN" sz="2400" dirty="0">
              <a:solidFill>
                <a:prstClr val="black"/>
              </a:solidFill>
              <a:latin typeface="Franklin Gothic Medium" pitchFamily="34" charset="0"/>
            </a:endParaRPr>
          </a:p>
          <a:p>
            <a:pPr marL="342900" indent="-342900" algn="just">
              <a:buFont typeface="Arial" pitchFamily="34" charset="0"/>
              <a:buChar char="•"/>
            </a:pPr>
            <a:endParaRPr lang="en-IN" sz="2400" dirty="0">
              <a:solidFill>
                <a:prstClr val="black"/>
              </a:solidFill>
              <a:latin typeface="Franklin Gothic Medium" pitchFamily="34" charset="0"/>
            </a:endParaRPr>
          </a:p>
          <a:p>
            <a:pPr marL="342900" indent="-342900">
              <a:buFont typeface="Arial" pitchFamily="34" charset="0"/>
              <a:buChar char="•"/>
            </a:pPr>
            <a:endParaRPr lang="en-IN" sz="2400" dirty="0">
              <a:solidFill>
                <a:prstClr val="black"/>
              </a:solidFill>
              <a:latin typeface="Franklin Gothic Medium" pitchFamily="34" charset="0"/>
            </a:endParaRPr>
          </a:p>
          <a:p>
            <a:pPr marL="342900" indent="-342900">
              <a:buFont typeface="Arial" pitchFamily="34" charset="0"/>
              <a:buChar char="•"/>
            </a:pPr>
            <a:endParaRPr lang="en-IN" sz="2400" dirty="0">
              <a:solidFill>
                <a:prstClr val="black"/>
              </a:solidFill>
              <a:latin typeface="Franklin Gothic Medium"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534" y="1504714"/>
            <a:ext cx="4263667" cy="4210287"/>
          </a:xfrm>
          <a:prstGeom prst="rect">
            <a:avLst/>
          </a:prstGeom>
        </p:spPr>
      </p:pic>
    </p:spTree>
    <p:extLst>
      <p:ext uri="{BB962C8B-B14F-4D97-AF65-F5344CB8AC3E}">
        <p14:creationId xmlns:p14="http://schemas.microsoft.com/office/powerpoint/2010/main" val="2047914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582" y="9832"/>
            <a:ext cx="7620000" cy="1143000"/>
          </a:xfrm>
        </p:spPr>
        <p:txBody>
          <a:bodyPr/>
          <a:lstStyle/>
          <a:p>
            <a:pPr algn="ctr"/>
            <a:r>
              <a:rPr lang="en-IN" b="1" dirty="0"/>
              <a:t>Gravity </a:t>
            </a:r>
          </a:p>
        </p:txBody>
      </p:sp>
      <p:sp>
        <p:nvSpPr>
          <p:cNvPr id="4" name="TextBox 3"/>
          <p:cNvSpPr txBox="1"/>
          <p:nvPr/>
        </p:nvSpPr>
        <p:spPr>
          <a:xfrm>
            <a:off x="1916061" y="1295400"/>
            <a:ext cx="7391400" cy="2308324"/>
          </a:xfrm>
          <a:prstGeom prst="rect">
            <a:avLst/>
          </a:prstGeom>
          <a:noFill/>
        </p:spPr>
        <p:txBody>
          <a:bodyPr wrap="square" rtlCol="0">
            <a:spAutoFit/>
          </a:bodyPr>
          <a:lstStyle/>
          <a:p>
            <a:pPr algn="just"/>
            <a:r>
              <a:rPr lang="en-IN" sz="2400" dirty="0">
                <a:solidFill>
                  <a:prstClr val="black"/>
                </a:solidFill>
                <a:latin typeface="Franklin Gothic Medium" pitchFamily="34" charset="0"/>
              </a:rPr>
              <a:t>G is the force of gravitation which exists between two bodies of unit mass kept at a unit distance </a:t>
            </a:r>
          </a:p>
          <a:p>
            <a:pPr marL="342900" indent="-342900" algn="just">
              <a:buFont typeface="Arial" pitchFamily="34" charset="0"/>
              <a:buChar char="•"/>
            </a:pPr>
            <a:endParaRPr lang="en-IN" sz="2400" dirty="0">
              <a:solidFill>
                <a:prstClr val="black"/>
              </a:solidFill>
              <a:latin typeface="Franklin Gothic Medium" pitchFamily="34" charset="0"/>
            </a:endParaRPr>
          </a:p>
          <a:p>
            <a:pPr marL="342900" indent="-342900" algn="just">
              <a:buFont typeface="Arial" pitchFamily="34" charset="0"/>
              <a:buChar char="•"/>
            </a:pPr>
            <a:endParaRPr lang="en-IN" sz="2400" dirty="0">
              <a:solidFill>
                <a:prstClr val="black"/>
              </a:solidFill>
              <a:latin typeface="Franklin Gothic Medium" pitchFamily="34" charset="0"/>
            </a:endParaRPr>
          </a:p>
          <a:p>
            <a:pPr marL="342900" indent="-342900">
              <a:buFont typeface="Arial" pitchFamily="34" charset="0"/>
              <a:buChar char="•"/>
            </a:pPr>
            <a:endParaRPr lang="en-IN" sz="2400" dirty="0">
              <a:solidFill>
                <a:prstClr val="black"/>
              </a:solidFill>
              <a:latin typeface="Franklin Gothic Medium" pitchFamily="34" charset="0"/>
            </a:endParaRPr>
          </a:p>
          <a:p>
            <a:pPr marL="342900" indent="-342900">
              <a:buFont typeface="Arial" pitchFamily="34" charset="0"/>
              <a:buChar char="•"/>
            </a:pPr>
            <a:endParaRPr lang="en-IN" sz="2400" dirty="0">
              <a:solidFill>
                <a:prstClr val="black"/>
              </a:solidFill>
              <a:latin typeface="Franklin Gothic Medium" pitchFamily="34" charset="0"/>
            </a:endParaRPr>
          </a:p>
        </p:txBody>
      </p:sp>
      <p:sp>
        <p:nvSpPr>
          <p:cNvPr id="7" name="TextBox 6"/>
          <p:cNvSpPr txBox="1"/>
          <p:nvPr/>
        </p:nvSpPr>
        <p:spPr>
          <a:xfrm>
            <a:off x="1828800" y="5181601"/>
            <a:ext cx="7620000" cy="1384995"/>
          </a:xfrm>
          <a:prstGeom prst="rect">
            <a:avLst/>
          </a:prstGeom>
          <a:noFill/>
        </p:spPr>
        <p:txBody>
          <a:bodyPr wrap="square" rtlCol="0">
            <a:spAutoFit/>
          </a:bodyPr>
          <a:lstStyle/>
          <a:p>
            <a:pPr algn="just"/>
            <a:r>
              <a:rPr lang="en-IN" sz="2800" b="1" dirty="0">
                <a:solidFill>
                  <a:srgbClr val="FF0000"/>
                </a:solidFill>
              </a:rPr>
              <a:t>Note :</a:t>
            </a:r>
            <a:r>
              <a:rPr lang="en-IN" sz="2800" b="1" dirty="0">
                <a:solidFill>
                  <a:prstClr val="black"/>
                </a:solidFill>
              </a:rPr>
              <a:t>The value of G very small and hence gravitational force is considered to be one of the weakest force.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1" y="2229743"/>
            <a:ext cx="2747962" cy="2747962"/>
          </a:xfrm>
          <a:prstGeom prst="rect">
            <a:avLst/>
          </a:prstGeom>
        </p:spPr>
      </p:pic>
      <p:sp>
        <p:nvSpPr>
          <p:cNvPr id="5" name="Oval Callout 4"/>
          <p:cNvSpPr/>
          <p:nvPr/>
        </p:nvSpPr>
        <p:spPr>
          <a:xfrm>
            <a:off x="6629400" y="2302921"/>
            <a:ext cx="2678061" cy="1589038"/>
          </a:xfrm>
          <a:prstGeom prst="wedgeEllipseCallou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 name="Title 1"/>
          <p:cNvSpPr txBox="1">
            <a:spLocks/>
          </p:cNvSpPr>
          <p:nvPr/>
        </p:nvSpPr>
        <p:spPr>
          <a:xfrm>
            <a:off x="7201976" y="2654706"/>
            <a:ext cx="1637224" cy="8739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IN" sz="2000" b="1" dirty="0">
                <a:solidFill>
                  <a:srgbClr val="FF0000"/>
                </a:solidFill>
              </a:rPr>
              <a:t>If they attract Why they are not sticking to each other </a:t>
            </a:r>
          </a:p>
        </p:txBody>
      </p:sp>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1886434" y="2494869"/>
              <a:ext cx="3221280" cy="2631600"/>
            </p14:xfrm>
          </p:contentPart>
        </mc:Choice>
        <mc:Fallback xmlns="">
          <p:pic>
            <p:nvPicPr>
              <p:cNvPr id="12" name="Ink 11"/>
              <p:cNvPicPr/>
              <p:nvPr/>
            </p:nvPicPr>
            <p:blipFill>
              <a:blip r:embed="rId4"/>
              <a:stretch>
                <a:fillRect/>
              </a:stretch>
            </p:blipFill>
            <p:spPr>
              <a:xfrm>
                <a:off x="1872754" y="2481911"/>
                <a:ext cx="3240000" cy="265427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3" name="Ink 72"/>
              <p14:cNvContentPartPr/>
              <p14:nvPr/>
            </p14:nvContentPartPr>
            <p14:xfrm>
              <a:off x="7174834" y="4213869"/>
              <a:ext cx="4813200" cy="2489400"/>
            </p14:xfrm>
          </p:contentPart>
        </mc:Choice>
        <mc:Fallback xmlns="">
          <p:pic>
            <p:nvPicPr>
              <p:cNvPr id="73" name="Ink 72"/>
              <p:cNvPicPr/>
              <p:nvPr/>
            </p:nvPicPr>
            <p:blipFill>
              <a:blip r:embed="rId6"/>
              <a:stretch>
                <a:fillRect/>
              </a:stretch>
            </p:blipFill>
            <p:spPr>
              <a:xfrm>
                <a:off x="7161154" y="4202349"/>
                <a:ext cx="4838760" cy="251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8" name="Ink 127"/>
              <p14:cNvContentPartPr/>
              <p14:nvPr/>
            </p14:nvContentPartPr>
            <p14:xfrm>
              <a:off x="9332314" y="6794349"/>
              <a:ext cx="1009080" cy="30240"/>
            </p14:xfrm>
          </p:contentPart>
        </mc:Choice>
        <mc:Fallback xmlns="">
          <p:pic>
            <p:nvPicPr>
              <p:cNvPr id="128" name="Ink 127"/>
              <p:cNvPicPr/>
              <p:nvPr/>
            </p:nvPicPr>
            <p:blipFill>
              <a:blip r:embed="rId8"/>
              <a:stretch>
                <a:fillRect/>
              </a:stretch>
            </p:blipFill>
            <p:spPr>
              <a:xfrm>
                <a:off x="9320794" y="6782609"/>
                <a:ext cx="1033200" cy="544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9" name="Ink 128"/>
              <p14:cNvContentPartPr/>
              <p14:nvPr/>
            </p14:nvContentPartPr>
            <p14:xfrm>
              <a:off x="9419074" y="6804789"/>
              <a:ext cx="742320" cy="35280"/>
            </p14:xfrm>
          </p:contentPart>
        </mc:Choice>
        <mc:Fallback xmlns="">
          <p:pic>
            <p:nvPicPr>
              <p:cNvPr id="129" name="Ink 128"/>
              <p:cNvPicPr/>
              <p:nvPr/>
            </p:nvPicPr>
            <p:blipFill>
              <a:blip r:embed="rId10"/>
              <a:stretch>
                <a:fillRect/>
              </a:stretch>
            </p:blipFill>
            <p:spPr>
              <a:xfrm>
                <a:off x="9410434" y="6796149"/>
                <a:ext cx="766080" cy="57240"/>
              </a:xfrm>
              <a:prstGeom prst="rect">
                <a:avLst/>
              </a:prstGeom>
            </p:spPr>
          </p:pic>
        </mc:Fallback>
      </mc:AlternateContent>
    </p:spTree>
    <p:extLst>
      <p:ext uri="{BB962C8B-B14F-4D97-AF65-F5344CB8AC3E}">
        <p14:creationId xmlns:p14="http://schemas.microsoft.com/office/powerpoint/2010/main" val="3903866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05000" y="2438401"/>
            <a:ext cx="7620000" cy="4401205"/>
          </a:xfrm>
          <a:prstGeom prst="rect">
            <a:avLst/>
          </a:prstGeom>
          <a:noFill/>
        </p:spPr>
        <p:txBody>
          <a:bodyPr wrap="square" rtlCol="0">
            <a:spAutoFit/>
          </a:bodyPr>
          <a:lstStyle/>
          <a:p>
            <a:pPr marL="285750" indent="-285750" algn="just">
              <a:buFont typeface="Arial" pitchFamily="34" charset="0"/>
              <a:buChar char="•"/>
            </a:pPr>
            <a:r>
              <a:rPr lang="en-IN" sz="2800" spc="-100" dirty="0">
                <a:solidFill>
                  <a:srgbClr val="5B6973"/>
                </a:solidFill>
                <a:latin typeface="Cambria"/>
                <a:ea typeface="+mj-ea"/>
                <a:cs typeface="+mj-cs"/>
              </a:rPr>
              <a:t>Mass is the measure of how much material in a object</a:t>
            </a:r>
          </a:p>
          <a:p>
            <a:pPr marL="285750" indent="-285750" algn="just">
              <a:buFont typeface="Arial" pitchFamily="34" charset="0"/>
              <a:buChar char="•"/>
            </a:pPr>
            <a:endParaRPr lang="en-IN" sz="2800" spc="-100" dirty="0">
              <a:solidFill>
                <a:srgbClr val="5B6973"/>
              </a:solidFill>
              <a:latin typeface="Cambria"/>
              <a:ea typeface="+mj-ea"/>
              <a:cs typeface="+mj-cs"/>
            </a:endParaRPr>
          </a:p>
          <a:p>
            <a:pPr marL="285750" indent="-285750" algn="just">
              <a:buFont typeface="Arial" pitchFamily="34" charset="0"/>
              <a:buChar char="•"/>
            </a:pPr>
            <a:r>
              <a:rPr lang="en-IN" sz="2800" spc="-100" dirty="0">
                <a:solidFill>
                  <a:srgbClr val="5B6973"/>
                </a:solidFill>
                <a:latin typeface="Cambria"/>
                <a:ea typeface="+mj-ea"/>
                <a:cs typeface="+mj-cs"/>
              </a:rPr>
              <a:t>Weight is the gravitational force exerted on that mass when placed in gravitational field</a:t>
            </a:r>
          </a:p>
          <a:p>
            <a:pPr marL="285750" indent="-285750" algn="just">
              <a:buFont typeface="Arial" pitchFamily="34" charset="0"/>
              <a:buChar char="•"/>
            </a:pPr>
            <a:endParaRPr lang="en-IN" sz="2800" spc="-100" dirty="0">
              <a:solidFill>
                <a:srgbClr val="5B6973"/>
              </a:solidFill>
              <a:latin typeface="Cambria"/>
              <a:ea typeface="+mj-ea"/>
              <a:cs typeface="+mj-cs"/>
            </a:endParaRPr>
          </a:p>
          <a:p>
            <a:pPr marL="285750" indent="-285750" algn="just">
              <a:buFont typeface="Arial" pitchFamily="34" charset="0"/>
              <a:buChar char="•"/>
            </a:pPr>
            <a:endParaRPr lang="en-IN" sz="2800" spc="-100" dirty="0">
              <a:solidFill>
                <a:srgbClr val="5B6973"/>
              </a:solidFill>
              <a:latin typeface="Cambria"/>
              <a:ea typeface="+mj-ea"/>
              <a:cs typeface="+mj-cs"/>
            </a:endParaRPr>
          </a:p>
          <a:p>
            <a:pPr marL="285750" indent="-285750" algn="just">
              <a:buFont typeface="Arial" pitchFamily="34" charset="0"/>
              <a:buChar char="•"/>
            </a:pPr>
            <a:r>
              <a:rPr lang="en-IN" sz="2800" spc="-100" dirty="0">
                <a:solidFill>
                  <a:srgbClr val="5B6973"/>
                </a:solidFill>
                <a:latin typeface="Cambria"/>
                <a:ea typeface="+mj-ea"/>
                <a:cs typeface="+mj-cs"/>
              </a:rPr>
              <a:t>Mass will be a constant everywhere, whereas the weight changes according to the place. </a:t>
            </a:r>
          </a:p>
          <a:p>
            <a:endParaRPr lang="en-IN" sz="2800" b="1" dirty="0">
              <a:solidFill>
                <a:prstClr val="black"/>
              </a:solidFill>
            </a:endParaRPr>
          </a:p>
        </p:txBody>
      </p:sp>
      <p:sp>
        <p:nvSpPr>
          <p:cNvPr id="7" name="Title 1"/>
          <p:cNvSpPr txBox="1">
            <a:spLocks/>
          </p:cNvSpPr>
          <p:nvPr/>
        </p:nvSpPr>
        <p:spPr>
          <a:xfrm>
            <a:off x="2133600" y="-228600"/>
            <a:ext cx="75438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IN" b="1" dirty="0">
                <a:solidFill>
                  <a:srgbClr val="5B6973"/>
                </a:solidFill>
              </a:rPr>
              <a:t>Weight and Mass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1021" b="38913"/>
          <a:stretch/>
        </p:blipFill>
        <p:spPr>
          <a:xfrm>
            <a:off x="3914775" y="990601"/>
            <a:ext cx="3448050" cy="117987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4993594" y="2998149"/>
              <a:ext cx="4901040" cy="1136520"/>
            </p14:xfrm>
          </p:contentPart>
        </mc:Choice>
        <mc:Fallback xmlns="">
          <p:pic>
            <p:nvPicPr>
              <p:cNvPr id="9" name="Ink 8"/>
              <p:cNvPicPr/>
              <p:nvPr/>
            </p:nvPicPr>
            <p:blipFill>
              <a:blip r:embed="rId4"/>
              <a:stretch>
                <a:fillRect/>
              </a:stretch>
            </p:blipFill>
            <p:spPr>
              <a:xfrm>
                <a:off x="4982434" y="2986629"/>
                <a:ext cx="4923720" cy="11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p14:cNvContentPartPr/>
              <p14:nvPr/>
            </p14:nvContentPartPr>
            <p14:xfrm>
              <a:off x="6139114" y="5828829"/>
              <a:ext cx="617040" cy="23400"/>
            </p14:xfrm>
          </p:contentPart>
        </mc:Choice>
        <mc:Fallback xmlns="">
          <p:pic>
            <p:nvPicPr>
              <p:cNvPr id="31" name="Ink 30"/>
              <p:cNvPicPr/>
              <p:nvPr/>
            </p:nvPicPr>
            <p:blipFill>
              <a:blip r:embed="rId6"/>
              <a:stretch>
                <a:fillRect/>
              </a:stretch>
            </p:blipFill>
            <p:spPr>
              <a:xfrm>
                <a:off x="6129034" y="5822349"/>
                <a:ext cx="638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p14:cNvContentPartPr/>
              <p14:nvPr/>
            </p14:nvContentPartPr>
            <p14:xfrm>
              <a:off x="5703154" y="6383229"/>
              <a:ext cx="11880" cy="3960"/>
            </p14:xfrm>
          </p:contentPart>
        </mc:Choice>
        <mc:Fallback xmlns="">
          <p:pic>
            <p:nvPicPr>
              <p:cNvPr id="32" name="Ink 31"/>
              <p:cNvPicPr/>
              <p:nvPr/>
            </p:nvPicPr>
            <p:blipFill>
              <a:blip r:embed="rId8"/>
              <a:stretch>
                <a:fillRect/>
              </a:stretch>
            </p:blipFill>
            <p:spPr>
              <a:xfrm>
                <a:off x="5698114" y="6372789"/>
                <a:ext cx="273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p14:cNvContentPartPr/>
              <p14:nvPr/>
            </p14:nvContentPartPr>
            <p14:xfrm>
              <a:off x="3882994" y="6383229"/>
              <a:ext cx="1588680" cy="53280"/>
            </p14:xfrm>
          </p:contentPart>
        </mc:Choice>
        <mc:Fallback xmlns="">
          <p:pic>
            <p:nvPicPr>
              <p:cNvPr id="33" name="Ink 32"/>
              <p:cNvPicPr/>
              <p:nvPr/>
            </p:nvPicPr>
            <p:blipFill>
              <a:blip r:embed="rId10"/>
              <a:stretch>
                <a:fillRect/>
              </a:stretch>
            </p:blipFill>
            <p:spPr>
              <a:xfrm>
                <a:off x="3874714" y="6375362"/>
                <a:ext cx="1602360" cy="71159"/>
              </a:xfrm>
              <a:prstGeom prst="rect">
                <a:avLst/>
              </a:prstGeom>
            </p:spPr>
          </p:pic>
        </mc:Fallback>
      </mc:AlternateContent>
    </p:spTree>
    <p:extLst>
      <p:ext uri="{BB962C8B-B14F-4D97-AF65-F5344CB8AC3E}">
        <p14:creationId xmlns:p14="http://schemas.microsoft.com/office/powerpoint/2010/main" val="892669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34138"/>
          <a:stretch/>
        </p:blipFill>
        <p:spPr>
          <a:xfrm>
            <a:off x="1671126" y="393795"/>
            <a:ext cx="7822076" cy="3804494"/>
          </a:xfrm>
          <a:prstGeom prst="rect">
            <a:avLst/>
          </a:prstGeom>
        </p:spPr>
      </p:pic>
      <p:sp>
        <p:nvSpPr>
          <p:cNvPr id="3" name="TextBox 2"/>
          <p:cNvSpPr txBox="1"/>
          <p:nvPr/>
        </p:nvSpPr>
        <p:spPr>
          <a:xfrm>
            <a:off x="307579" y="4452731"/>
            <a:ext cx="10549170" cy="400110"/>
          </a:xfrm>
          <a:prstGeom prst="rect">
            <a:avLst/>
          </a:prstGeom>
          <a:noFill/>
        </p:spPr>
        <p:txBody>
          <a:bodyPr wrap="none" rtlCol="0">
            <a:spAutoFit/>
          </a:bodyPr>
          <a:lstStyle/>
          <a:p>
            <a:r>
              <a:rPr lang="en-US" sz="2000" b="1" dirty="0" smtClean="0">
                <a:solidFill>
                  <a:srgbClr val="FF0000"/>
                </a:solidFill>
                <a:latin typeface="Calibri" panose="020F0502020204030204" pitchFamily="34" charset="0"/>
                <a:cs typeface="Calibri" panose="020F0502020204030204" pitchFamily="34" charset="0"/>
              </a:rPr>
              <a:t>* The resistance that one object or substance encounter when moving over another body/surface</a:t>
            </a:r>
            <a:endParaRPr lang="en-US" sz="2000" b="1" dirty="0">
              <a:solidFill>
                <a:srgbClr val="FF0000"/>
              </a:solidFill>
            </a:endParaRPr>
          </a:p>
        </p:txBody>
      </p:sp>
    </p:spTree>
    <p:extLst>
      <p:ext uri="{BB962C8B-B14F-4D97-AF65-F5344CB8AC3E}">
        <p14:creationId xmlns:p14="http://schemas.microsoft.com/office/powerpoint/2010/main" val="382706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6543" y="329946"/>
            <a:ext cx="7799576" cy="6070853"/>
          </a:xfrm>
          <a:prstGeom prst="rect">
            <a:avLst/>
          </a:prstGeom>
        </p:spPr>
      </p:pic>
    </p:spTree>
    <p:extLst>
      <p:ext uri="{BB962C8B-B14F-4D97-AF65-F5344CB8AC3E}">
        <p14:creationId xmlns:p14="http://schemas.microsoft.com/office/powerpoint/2010/main" val="3312131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7620000" cy="1143000"/>
          </a:xfrm>
        </p:spPr>
        <p:txBody>
          <a:bodyPr/>
          <a:lstStyle/>
          <a:p>
            <a:pPr algn="ctr"/>
            <a:r>
              <a:rPr lang="en-IN" b="1" dirty="0"/>
              <a:t>Friction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697815"/>
            <a:ext cx="3704386" cy="2943012"/>
          </a:xfrm>
          <a:prstGeom prst="rect">
            <a:avLst/>
          </a:prstGeom>
        </p:spPr>
      </p:pic>
      <p:sp>
        <p:nvSpPr>
          <p:cNvPr id="4" name="TextBox 3"/>
          <p:cNvSpPr txBox="1"/>
          <p:nvPr/>
        </p:nvSpPr>
        <p:spPr>
          <a:xfrm>
            <a:off x="1600200" y="838201"/>
            <a:ext cx="5638800" cy="5632311"/>
          </a:xfrm>
          <a:prstGeom prst="rect">
            <a:avLst/>
          </a:prstGeom>
          <a:noFill/>
        </p:spPr>
        <p:txBody>
          <a:bodyPr wrap="square" rtlCol="0">
            <a:spAutoFit/>
          </a:bodyPr>
          <a:lstStyle/>
          <a:p>
            <a:pPr marL="342900" indent="-342900">
              <a:buFont typeface="Arial" pitchFamily="34" charset="0"/>
              <a:buChar char="•"/>
            </a:pPr>
            <a:r>
              <a:rPr lang="en-IN" sz="2400" dirty="0">
                <a:solidFill>
                  <a:prstClr val="black"/>
                </a:solidFill>
                <a:latin typeface="Franklin Gothic Medium" pitchFamily="34" charset="0"/>
              </a:rPr>
              <a:t>When two bodies are in contact with each other, the particles at the surface of the two bodies exerts an electromagnetic force between each other. </a:t>
            </a:r>
          </a:p>
          <a:p>
            <a:pPr marL="342900" indent="-342900">
              <a:buFont typeface="Arial" pitchFamily="34" charset="0"/>
              <a:buChar char="•"/>
            </a:pPr>
            <a:endParaRPr lang="en-IN" sz="2400" dirty="0">
              <a:solidFill>
                <a:prstClr val="black"/>
              </a:solidFill>
              <a:latin typeface="Franklin Gothic Medium" pitchFamily="34" charset="0"/>
            </a:endParaRPr>
          </a:p>
          <a:p>
            <a:pPr marL="342900" indent="-342900">
              <a:buFont typeface="Arial" pitchFamily="34" charset="0"/>
              <a:buChar char="•"/>
            </a:pPr>
            <a:r>
              <a:rPr lang="en-IN" sz="2400" dirty="0">
                <a:solidFill>
                  <a:prstClr val="black"/>
                </a:solidFill>
                <a:latin typeface="Franklin Gothic Medium" pitchFamily="34" charset="0"/>
              </a:rPr>
              <a:t>The force has a normal and horizontal component </a:t>
            </a:r>
          </a:p>
          <a:p>
            <a:pPr marL="342900" indent="-342900">
              <a:buFont typeface="Arial" pitchFamily="34" charset="0"/>
              <a:buChar char="•"/>
            </a:pPr>
            <a:endParaRPr lang="en-IN" sz="2400" dirty="0">
              <a:solidFill>
                <a:prstClr val="black"/>
              </a:solidFill>
              <a:latin typeface="Franklin Gothic Medium" pitchFamily="34" charset="0"/>
            </a:endParaRPr>
          </a:p>
          <a:p>
            <a:pPr marL="342900" indent="-342900">
              <a:buFont typeface="Arial" pitchFamily="34" charset="0"/>
              <a:buChar char="•"/>
            </a:pPr>
            <a:r>
              <a:rPr lang="en-IN" sz="2400" dirty="0">
                <a:solidFill>
                  <a:prstClr val="black"/>
                </a:solidFill>
                <a:latin typeface="Franklin Gothic Medium" pitchFamily="34" charset="0"/>
              </a:rPr>
              <a:t>The normal component is called </a:t>
            </a:r>
            <a:r>
              <a:rPr lang="en-IN" sz="2400" dirty="0">
                <a:solidFill>
                  <a:srgbClr val="FF0000"/>
                </a:solidFill>
                <a:latin typeface="Franklin Gothic Medium" pitchFamily="34" charset="0"/>
              </a:rPr>
              <a:t>normal force or normal contact force </a:t>
            </a:r>
          </a:p>
          <a:p>
            <a:pPr marL="342900" indent="-342900">
              <a:buFont typeface="Arial" pitchFamily="34" charset="0"/>
              <a:buChar char="•"/>
            </a:pPr>
            <a:endParaRPr lang="en-IN" sz="2400" dirty="0">
              <a:solidFill>
                <a:prstClr val="black"/>
              </a:solidFill>
              <a:latin typeface="Franklin Gothic Medium" pitchFamily="34" charset="0"/>
            </a:endParaRPr>
          </a:p>
          <a:p>
            <a:pPr marL="342900" indent="-342900">
              <a:buFont typeface="Arial" pitchFamily="34" charset="0"/>
              <a:buChar char="•"/>
            </a:pPr>
            <a:r>
              <a:rPr lang="en-IN" sz="2400" dirty="0">
                <a:solidFill>
                  <a:srgbClr val="FF0000"/>
                </a:solidFill>
                <a:latin typeface="Franklin Gothic Medium" pitchFamily="34" charset="0"/>
              </a:rPr>
              <a:t>Friction is the horizontal component of the contact force</a:t>
            </a:r>
            <a:endParaRPr lang="en-IN" sz="2400" dirty="0">
              <a:solidFill>
                <a:prstClr val="black"/>
              </a:solidFill>
              <a:latin typeface="Franklin Gothic Medium" pitchFamily="34" charset="0"/>
            </a:endParaRPr>
          </a:p>
          <a:p>
            <a:pPr marL="342900" indent="-342900">
              <a:buFont typeface="Arial" pitchFamily="34" charset="0"/>
              <a:buChar char="•"/>
            </a:pPr>
            <a:endParaRPr lang="en-IN" sz="2400" dirty="0">
              <a:solidFill>
                <a:prstClr val="black"/>
              </a:solidFill>
              <a:latin typeface="Franklin Gothic Medium" pitchFamily="34" charset="0"/>
            </a:endParaRPr>
          </a:p>
        </p:txBody>
      </p:sp>
    </p:spTree>
    <p:extLst>
      <p:ext uri="{BB962C8B-B14F-4D97-AF65-F5344CB8AC3E}">
        <p14:creationId xmlns:p14="http://schemas.microsoft.com/office/powerpoint/2010/main" val="323277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7620000" cy="1143000"/>
          </a:xfrm>
        </p:spPr>
        <p:txBody>
          <a:bodyPr/>
          <a:lstStyle/>
          <a:p>
            <a:pPr algn="ctr"/>
            <a:r>
              <a:rPr lang="en-IN" b="1" dirty="0"/>
              <a:t>Friction </a:t>
            </a:r>
          </a:p>
        </p:txBody>
      </p:sp>
      <p:sp>
        <p:nvSpPr>
          <p:cNvPr id="4" name="TextBox 3"/>
          <p:cNvSpPr txBox="1"/>
          <p:nvPr/>
        </p:nvSpPr>
        <p:spPr>
          <a:xfrm>
            <a:off x="1750142" y="838200"/>
            <a:ext cx="7851058" cy="3785652"/>
          </a:xfrm>
          <a:prstGeom prst="rect">
            <a:avLst/>
          </a:prstGeom>
          <a:noFill/>
        </p:spPr>
        <p:txBody>
          <a:bodyPr wrap="square" rtlCol="0">
            <a:spAutoFit/>
          </a:bodyPr>
          <a:lstStyle/>
          <a:p>
            <a:endParaRPr lang="en-IN" sz="2400" dirty="0">
              <a:solidFill>
                <a:prstClr val="black"/>
              </a:solidFill>
              <a:latin typeface="Franklin Gothic Medium" pitchFamily="34" charset="0"/>
            </a:endParaRPr>
          </a:p>
          <a:p>
            <a:pPr marL="342900" indent="-342900">
              <a:buFont typeface="Arial" pitchFamily="34" charset="0"/>
              <a:buChar char="•"/>
            </a:pPr>
            <a:r>
              <a:rPr lang="en-IN" sz="2400" dirty="0">
                <a:solidFill>
                  <a:prstClr val="black"/>
                </a:solidFill>
                <a:latin typeface="Franklin Gothic Medium" pitchFamily="34" charset="0"/>
              </a:rPr>
              <a:t>Always act tangential on the surface </a:t>
            </a:r>
          </a:p>
          <a:p>
            <a:pPr marL="342900" indent="-342900">
              <a:buFont typeface="Arial" pitchFamily="34" charset="0"/>
              <a:buChar char="•"/>
            </a:pPr>
            <a:endParaRPr lang="en-IN" sz="2400" dirty="0">
              <a:solidFill>
                <a:srgbClr val="FF0000"/>
              </a:solidFill>
              <a:latin typeface="Franklin Gothic Medium" pitchFamily="34" charset="0"/>
            </a:endParaRPr>
          </a:p>
          <a:p>
            <a:pPr marL="342900" indent="-342900">
              <a:buFont typeface="Arial" pitchFamily="34" charset="0"/>
              <a:buChar char="•"/>
            </a:pPr>
            <a:r>
              <a:rPr lang="en-IN" sz="2400" dirty="0">
                <a:solidFill>
                  <a:srgbClr val="FF0000"/>
                </a:solidFill>
                <a:latin typeface="Franklin Gothic Medium" pitchFamily="34" charset="0"/>
              </a:rPr>
              <a:t>Always resist relative motion </a:t>
            </a:r>
          </a:p>
          <a:p>
            <a:pPr marL="342900" indent="-342900">
              <a:buFont typeface="Arial" pitchFamily="34" charset="0"/>
              <a:buChar char="•"/>
            </a:pPr>
            <a:endParaRPr lang="en-IN" sz="2400" dirty="0">
              <a:solidFill>
                <a:srgbClr val="FF0000"/>
              </a:solidFill>
              <a:latin typeface="Franklin Gothic Medium" pitchFamily="34" charset="0"/>
            </a:endParaRPr>
          </a:p>
          <a:p>
            <a:pPr marL="342900" indent="-342900">
              <a:buFont typeface="Arial" pitchFamily="34" charset="0"/>
              <a:buChar char="•"/>
            </a:pPr>
            <a:r>
              <a:rPr lang="en-IN" sz="2400" dirty="0">
                <a:solidFill>
                  <a:srgbClr val="FF0000"/>
                </a:solidFill>
                <a:latin typeface="Franklin Gothic Medium" pitchFamily="34" charset="0"/>
              </a:rPr>
              <a:t>Friction force =-applied force </a:t>
            </a:r>
          </a:p>
          <a:p>
            <a:pPr marL="342900" indent="-342900">
              <a:buFont typeface="Arial" pitchFamily="34" charset="0"/>
              <a:buChar char="•"/>
            </a:pPr>
            <a:endParaRPr lang="en-IN" sz="2400" dirty="0">
              <a:solidFill>
                <a:prstClr val="black"/>
              </a:solidFill>
              <a:latin typeface="Franklin Gothic Medium" pitchFamily="34" charset="0"/>
            </a:endParaRPr>
          </a:p>
          <a:p>
            <a:pPr marL="342900" indent="-342900">
              <a:buFont typeface="Arial" pitchFamily="34" charset="0"/>
              <a:buChar char="•"/>
            </a:pPr>
            <a:r>
              <a:rPr lang="en-IN" sz="2400" dirty="0">
                <a:solidFill>
                  <a:prstClr val="black"/>
                </a:solidFill>
                <a:latin typeface="Franklin Gothic Medium" pitchFamily="34" charset="0"/>
              </a:rPr>
              <a:t>Independent of the surface area of the surface at contact </a:t>
            </a:r>
          </a:p>
          <a:p>
            <a:pPr marL="342900" indent="-342900">
              <a:buFont typeface="Arial" pitchFamily="34" charset="0"/>
              <a:buChar char="•"/>
            </a:pPr>
            <a:endParaRPr lang="en-IN" sz="2400" dirty="0">
              <a:solidFill>
                <a:prstClr val="black"/>
              </a:solidFill>
              <a:latin typeface="Franklin Gothic Medium"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4405204"/>
            <a:ext cx="3443570" cy="2343541"/>
          </a:xfrm>
          <a:prstGeom prst="rect">
            <a:avLst/>
          </a:prstGeom>
        </p:spPr>
      </p:pic>
      <p:sp>
        <p:nvSpPr>
          <p:cNvPr id="5" name="Title 1"/>
          <p:cNvSpPr txBox="1">
            <a:spLocks/>
          </p:cNvSpPr>
          <p:nvPr/>
        </p:nvSpPr>
        <p:spPr>
          <a:xfrm>
            <a:off x="1524000" y="5005474"/>
            <a:ext cx="48006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IN" dirty="0">
                <a:solidFill>
                  <a:srgbClr val="FF0000"/>
                </a:solidFill>
              </a:rPr>
              <a:t>Types of Friction   </a:t>
            </a:r>
          </a:p>
        </p:txBody>
      </p:sp>
    </p:spTree>
    <p:extLst>
      <p:ext uri="{BB962C8B-B14F-4D97-AF65-F5344CB8AC3E}">
        <p14:creationId xmlns:p14="http://schemas.microsoft.com/office/powerpoint/2010/main" val="4082870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5688" y="317329"/>
            <a:ext cx="8237138" cy="5844931"/>
          </a:xfrm>
          <a:prstGeom prst="rect">
            <a:avLst/>
          </a:prstGeom>
        </p:spPr>
      </p:pic>
    </p:spTree>
    <p:extLst>
      <p:ext uri="{BB962C8B-B14F-4D97-AF65-F5344CB8AC3E}">
        <p14:creationId xmlns:p14="http://schemas.microsoft.com/office/powerpoint/2010/main" val="2525242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1143000"/>
          </a:xfrm>
        </p:spPr>
        <p:txBody>
          <a:bodyPr/>
          <a:lstStyle/>
          <a:p>
            <a:pPr algn="ctr"/>
            <a:r>
              <a:rPr lang="en-IN" b="1" dirty="0"/>
              <a:t>Kinematic Friction </a:t>
            </a:r>
          </a:p>
        </p:txBody>
      </p:sp>
      <p:sp>
        <p:nvSpPr>
          <p:cNvPr id="4" name="TextBox 3"/>
          <p:cNvSpPr txBox="1"/>
          <p:nvPr/>
        </p:nvSpPr>
        <p:spPr>
          <a:xfrm>
            <a:off x="1750142" y="1066801"/>
            <a:ext cx="7927258" cy="1200329"/>
          </a:xfrm>
          <a:prstGeom prst="rect">
            <a:avLst/>
          </a:prstGeom>
          <a:noFill/>
        </p:spPr>
        <p:txBody>
          <a:bodyPr wrap="square" rtlCol="0">
            <a:spAutoFit/>
          </a:bodyPr>
          <a:lstStyle/>
          <a:p>
            <a:pPr marL="342900" indent="-342900">
              <a:buFont typeface="Arial" pitchFamily="34" charset="0"/>
              <a:buChar char="•"/>
            </a:pPr>
            <a:r>
              <a:rPr lang="en-IN" sz="2400" dirty="0">
                <a:solidFill>
                  <a:prstClr val="black"/>
                </a:solidFill>
                <a:latin typeface="Franklin Gothic Medium" pitchFamily="34" charset="0"/>
              </a:rPr>
              <a:t>When two bodies are in contact and </a:t>
            </a:r>
            <a:r>
              <a:rPr lang="en-IN" sz="2400" dirty="0">
                <a:solidFill>
                  <a:srgbClr val="FF0000"/>
                </a:solidFill>
                <a:latin typeface="Franklin Gothic Medium" pitchFamily="34" charset="0"/>
              </a:rPr>
              <a:t>bodies in contact slip </a:t>
            </a:r>
            <a:r>
              <a:rPr lang="en-IN" sz="2400" dirty="0">
                <a:solidFill>
                  <a:prstClr val="black"/>
                </a:solidFill>
                <a:latin typeface="Franklin Gothic Medium" pitchFamily="34" charset="0"/>
              </a:rPr>
              <a:t>over one another the friction generated is kinematic friction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0208"/>
          <a:stretch/>
        </p:blipFill>
        <p:spPr>
          <a:xfrm>
            <a:off x="1985962" y="2403985"/>
            <a:ext cx="4110038" cy="3569276"/>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82770"/>
          <a:stretch/>
        </p:blipFill>
        <p:spPr>
          <a:xfrm>
            <a:off x="5181601" y="6165856"/>
            <a:ext cx="3690937" cy="692145"/>
          </a:xfrm>
          <a:prstGeom prst="rect">
            <a:avLst/>
          </a:prstGeom>
        </p:spPr>
      </p:pic>
    </p:spTree>
    <p:extLst>
      <p:ext uri="{BB962C8B-B14F-4D97-AF65-F5344CB8AC3E}">
        <p14:creationId xmlns:p14="http://schemas.microsoft.com/office/powerpoint/2010/main" val="38314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Newton’s Laws of Motion</a:t>
            </a:r>
          </a:p>
        </p:txBody>
      </p:sp>
      <p:sp>
        <p:nvSpPr>
          <p:cNvPr id="3" name="Content Placeholder 2"/>
          <p:cNvSpPr>
            <a:spLocks noGrp="1"/>
          </p:cNvSpPr>
          <p:nvPr>
            <p:ph idx="1"/>
          </p:nvPr>
        </p:nvSpPr>
        <p:spPr>
          <a:xfrm>
            <a:off x="1981200" y="1219200"/>
            <a:ext cx="8229600" cy="5029200"/>
          </a:xfrm>
        </p:spPr>
        <p:txBody>
          <a:bodyPr/>
          <a:lstStyle/>
          <a:p>
            <a:pPr marL="0" indent="0">
              <a:buNone/>
            </a:pPr>
            <a:r>
              <a:rPr lang="en-IN" b="1" dirty="0" smtClean="0"/>
              <a:t>Key Points</a:t>
            </a:r>
          </a:p>
          <a:p>
            <a:r>
              <a:rPr lang="en-IN" dirty="0" smtClean="0"/>
              <a:t>The first law: Law of inertia</a:t>
            </a:r>
          </a:p>
          <a:p>
            <a:r>
              <a:rPr lang="en-IN" dirty="0" smtClean="0"/>
              <a:t>Second law: Limitation </a:t>
            </a:r>
            <a:r>
              <a:rPr lang="en-IN" dirty="0"/>
              <a:t>of the law is that the relation F=ma would not hold good in case m does not remain </a:t>
            </a:r>
            <a:r>
              <a:rPr lang="en-IN" dirty="0" smtClean="0"/>
              <a:t>constant;</a:t>
            </a:r>
            <a:endParaRPr lang="en-IN" dirty="0"/>
          </a:p>
          <a:p>
            <a:pPr marL="0" indent="0" algn="r">
              <a:buNone/>
            </a:pPr>
            <a:r>
              <a:rPr lang="en-IN" sz="2400" dirty="0"/>
              <a:t>A falling raindrop, a rocket, particles with relativistic velocities</a:t>
            </a:r>
          </a:p>
          <a:p>
            <a:endParaRPr lang="en-IN" dirty="0"/>
          </a:p>
        </p:txBody>
      </p:sp>
    </p:spTree>
    <p:extLst>
      <p:ext uri="{BB962C8B-B14F-4D97-AF65-F5344CB8AC3E}">
        <p14:creationId xmlns:p14="http://schemas.microsoft.com/office/powerpoint/2010/main" val="3297219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1143000"/>
          </a:xfrm>
        </p:spPr>
        <p:txBody>
          <a:bodyPr/>
          <a:lstStyle/>
          <a:p>
            <a:pPr algn="ctr"/>
            <a:r>
              <a:rPr lang="en-IN" b="1" dirty="0"/>
              <a:t>Static Friction </a:t>
            </a:r>
          </a:p>
        </p:txBody>
      </p:sp>
      <p:grpSp>
        <p:nvGrpSpPr>
          <p:cNvPr id="11" name="Group 10"/>
          <p:cNvGrpSpPr/>
          <p:nvPr/>
        </p:nvGrpSpPr>
        <p:grpSpPr>
          <a:xfrm>
            <a:off x="4785918" y="1131671"/>
            <a:ext cx="5232105" cy="4114800"/>
            <a:chOff x="1752600" y="1143000"/>
            <a:chExt cx="6679905" cy="381000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5194041" cy="3810000"/>
            </a:xfrm>
            <a:prstGeom prst="rect">
              <a:avLst/>
            </a:prstGeom>
          </p:spPr>
        </p:pic>
        <p:grpSp>
          <p:nvGrpSpPr>
            <p:cNvPr id="9" name="Group 8"/>
            <p:cNvGrpSpPr/>
            <p:nvPr/>
          </p:nvGrpSpPr>
          <p:grpSpPr>
            <a:xfrm>
              <a:off x="3657600" y="1143000"/>
              <a:ext cx="4774905" cy="1828800"/>
              <a:chOff x="3657600" y="1143000"/>
              <a:chExt cx="4774905" cy="1828800"/>
            </a:xfrm>
          </p:grpSpPr>
          <p:sp>
            <p:nvSpPr>
              <p:cNvPr id="7" name="Oval 6"/>
              <p:cNvSpPr/>
              <p:nvPr/>
            </p:nvSpPr>
            <p:spPr>
              <a:xfrm>
                <a:off x="3657600" y="1600200"/>
                <a:ext cx="3289041"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 name="TextBox 7"/>
              <p:cNvSpPr txBox="1"/>
              <p:nvPr/>
            </p:nvSpPr>
            <p:spPr>
              <a:xfrm>
                <a:off x="4573884" y="1143000"/>
                <a:ext cx="3858621" cy="484463"/>
              </a:xfrm>
              <a:prstGeom prst="rect">
                <a:avLst/>
              </a:prstGeom>
              <a:noFill/>
            </p:spPr>
            <p:txBody>
              <a:bodyPr wrap="square" rtlCol="0">
                <a:spAutoFit/>
              </a:bodyPr>
              <a:lstStyle/>
              <a:p>
                <a:r>
                  <a:rPr lang="en-IN" sz="2800" spc="-100" dirty="0">
                    <a:solidFill>
                      <a:srgbClr val="7030A0"/>
                    </a:solidFill>
                    <a:latin typeface="Berlin Sans FB Demi" pitchFamily="34" charset="0"/>
                    <a:ea typeface="+mj-ea"/>
                    <a:cs typeface="+mj-cs"/>
                  </a:rPr>
                  <a:t>Limiting friction </a:t>
                </a:r>
              </a:p>
            </p:txBody>
          </p:sp>
        </p:grpSp>
      </p:gr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38518"/>
          <a:stretch/>
        </p:blipFill>
        <p:spPr>
          <a:xfrm>
            <a:off x="1524000" y="1803040"/>
            <a:ext cx="2895600" cy="2794721"/>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56542"/>
          <a:stretch/>
        </p:blipFill>
        <p:spPr>
          <a:xfrm>
            <a:off x="3810000" y="5246472"/>
            <a:ext cx="3229992" cy="1611529"/>
          </a:xfrm>
          <a:prstGeom prst="rect">
            <a:avLst/>
          </a:prstGeom>
        </p:spPr>
      </p:pic>
    </p:spTree>
    <p:extLst>
      <p:ext uri="{BB962C8B-B14F-4D97-AF65-F5344CB8AC3E}">
        <p14:creationId xmlns:p14="http://schemas.microsoft.com/office/powerpoint/2010/main" val="31254947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609600"/>
          </a:xfrm>
        </p:spPr>
        <p:txBody>
          <a:bodyPr/>
          <a:lstStyle/>
          <a:p>
            <a:pPr algn="ctr"/>
            <a:r>
              <a:rPr lang="en-IN" b="1" dirty="0" smtClean="0">
                <a:solidFill>
                  <a:srgbClr val="FF0000"/>
                </a:solidFill>
              </a:rPr>
              <a:t>Numerical </a:t>
            </a:r>
            <a:endParaRPr lang="en-IN" b="1" dirty="0">
              <a:solidFill>
                <a:srgbClr val="FF0000"/>
              </a:solidFill>
            </a:endParaRPr>
          </a:p>
        </p:txBody>
      </p:sp>
      <p:sp>
        <p:nvSpPr>
          <p:cNvPr id="3" name="Content Placeholder 2"/>
          <p:cNvSpPr>
            <a:spLocks noGrp="1"/>
          </p:cNvSpPr>
          <p:nvPr>
            <p:ph idx="1"/>
          </p:nvPr>
        </p:nvSpPr>
        <p:spPr>
          <a:xfrm>
            <a:off x="1524000" y="685800"/>
            <a:ext cx="8153400" cy="5791200"/>
          </a:xfrm>
        </p:spPr>
        <p:txBody>
          <a:bodyPr>
            <a:normAutofit lnSpcReduction="10000"/>
          </a:bodyPr>
          <a:lstStyle/>
          <a:p>
            <a:pPr marL="114300" indent="0">
              <a:buNone/>
            </a:pPr>
            <a:r>
              <a:rPr lang="en-IN" b="1" dirty="0" smtClean="0">
                <a:solidFill>
                  <a:srgbClr val="FF0000"/>
                </a:solidFill>
              </a:rPr>
              <a:t>Q1: </a:t>
            </a:r>
            <a:r>
              <a:rPr lang="en-IN" dirty="0" smtClean="0"/>
              <a:t>A </a:t>
            </a:r>
            <a:r>
              <a:rPr lang="en-IN" dirty="0"/>
              <a:t>block slides down an inclined surface of </a:t>
            </a:r>
            <a:r>
              <a:rPr lang="en-IN" dirty="0" smtClean="0"/>
              <a:t>inclination 30</a:t>
            </a:r>
            <a:r>
              <a:rPr lang="en-IN" dirty="0"/>
              <a:t>° with </a:t>
            </a:r>
            <a:r>
              <a:rPr lang="en-IN" dirty="0" smtClean="0"/>
              <a:t>the horizontal</a:t>
            </a:r>
            <a:r>
              <a:rPr lang="en-IN" dirty="0"/>
              <a:t>. Starting from rest it covers 8 </a:t>
            </a:r>
            <a:r>
              <a:rPr lang="en-IN" dirty="0" smtClean="0"/>
              <a:t>m in </a:t>
            </a:r>
            <a:r>
              <a:rPr lang="en-IN" dirty="0"/>
              <a:t>the first two seconds. Find the coefficient of </a:t>
            </a:r>
            <a:r>
              <a:rPr lang="en-IN" dirty="0" smtClean="0"/>
              <a:t>kinetic friction </a:t>
            </a:r>
            <a:r>
              <a:rPr lang="en-IN" dirty="0"/>
              <a:t>between the </a:t>
            </a:r>
            <a:r>
              <a:rPr lang="en-IN" dirty="0" smtClean="0"/>
              <a:t>two</a:t>
            </a:r>
          </a:p>
          <a:p>
            <a:pPr marL="114300" indent="0">
              <a:buNone/>
            </a:pPr>
            <a:r>
              <a:rPr lang="en-IN" b="1" dirty="0" smtClean="0">
                <a:solidFill>
                  <a:srgbClr val="FF0000"/>
                </a:solidFill>
              </a:rPr>
              <a:t>Ans: 0.1</a:t>
            </a:r>
          </a:p>
          <a:p>
            <a:pPr marL="114300" indent="0">
              <a:buNone/>
            </a:pPr>
            <a:r>
              <a:rPr lang="en-IN" b="1" dirty="0" smtClean="0">
                <a:solidFill>
                  <a:srgbClr val="FF0000"/>
                </a:solidFill>
              </a:rPr>
              <a:t>Q2: </a:t>
            </a:r>
            <a:r>
              <a:rPr lang="en-IN" dirty="0" smtClean="0"/>
              <a:t>If </a:t>
            </a:r>
            <a:r>
              <a:rPr lang="en-IN" dirty="0"/>
              <a:t>the tension in the string in </a:t>
            </a:r>
            <a:r>
              <a:rPr lang="en-IN" dirty="0" smtClean="0"/>
              <a:t>figure </a:t>
            </a:r>
          </a:p>
          <a:p>
            <a:pPr marL="114300" indent="0">
              <a:buNone/>
            </a:pPr>
            <a:r>
              <a:rPr lang="en-IN" dirty="0" smtClean="0"/>
              <a:t>is </a:t>
            </a:r>
            <a:r>
              <a:rPr lang="en-IN" dirty="0"/>
              <a:t>16 N </a:t>
            </a:r>
            <a:r>
              <a:rPr lang="en-IN" dirty="0" smtClean="0"/>
              <a:t>and the acceleration </a:t>
            </a:r>
            <a:r>
              <a:rPr lang="en-IN" dirty="0"/>
              <a:t>of each block is </a:t>
            </a:r>
            <a:endParaRPr lang="en-IN" dirty="0" smtClean="0"/>
          </a:p>
          <a:p>
            <a:pPr marL="114300" indent="0">
              <a:buNone/>
            </a:pPr>
            <a:r>
              <a:rPr lang="en-IN" dirty="0" smtClean="0"/>
              <a:t>0.5 m/s</a:t>
            </a:r>
            <a:r>
              <a:rPr lang="en-IN" baseline="30000" dirty="0" smtClean="0"/>
              <a:t>2</a:t>
            </a:r>
            <a:r>
              <a:rPr lang="en-IN" dirty="0" smtClean="0"/>
              <a:t>, find </a:t>
            </a:r>
            <a:r>
              <a:rPr lang="en-IN" dirty="0"/>
              <a:t>the </a:t>
            </a:r>
            <a:r>
              <a:rPr lang="en-IN" dirty="0" smtClean="0"/>
              <a:t>friction coefficients </a:t>
            </a:r>
            <a:r>
              <a:rPr lang="en-IN" dirty="0"/>
              <a:t>at the </a:t>
            </a:r>
            <a:endParaRPr lang="en-IN" dirty="0" smtClean="0"/>
          </a:p>
          <a:p>
            <a:pPr marL="114300" indent="0">
              <a:buNone/>
            </a:pPr>
            <a:r>
              <a:rPr lang="en-IN" dirty="0" smtClean="0"/>
              <a:t>two </a:t>
            </a:r>
            <a:r>
              <a:rPr lang="en-IN" dirty="0"/>
              <a:t>contacts with the blocks</a:t>
            </a:r>
            <a:r>
              <a:rPr lang="en-IN" dirty="0" smtClean="0"/>
              <a:t>.</a:t>
            </a:r>
          </a:p>
          <a:p>
            <a:pPr marL="114300" indent="0">
              <a:buNone/>
            </a:pPr>
            <a:r>
              <a:rPr lang="en-IN" b="1" dirty="0" smtClean="0">
                <a:solidFill>
                  <a:srgbClr val="FF0000"/>
                </a:solidFill>
              </a:rPr>
              <a:t>Ans: </a:t>
            </a:r>
            <a:r>
              <a:rPr lang="el-GR" b="1" dirty="0" smtClean="0">
                <a:solidFill>
                  <a:srgbClr val="FF0000"/>
                </a:solidFill>
              </a:rPr>
              <a:t>μ</a:t>
            </a:r>
            <a:r>
              <a:rPr lang="en-IN" b="1" dirty="0" smtClean="0">
                <a:solidFill>
                  <a:srgbClr val="FF0000"/>
                </a:solidFill>
              </a:rPr>
              <a:t>2=0.06 and </a:t>
            </a:r>
            <a:r>
              <a:rPr lang="el-GR" b="1" dirty="0" smtClean="0">
                <a:solidFill>
                  <a:srgbClr val="FF0000"/>
                </a:solidFill>
              </a:rPr>
              <a:t>μ</a:t>
            </a:r>
            <a:r>
              <a:rPr lang="en-IN" sz="1400" b="1" dirty="0">
                <a:solidFill>
                  <a:srgbClr val="FF0000"/>
                </a:solidFill>
              </a:rPr>
              <a:t>1</a:t>
            </a:r>
            <a:r>
              <a:rPr lang="en-IN" b="1" dirty="0" smtClean="0">
                <a:solidFill>
                  <a:srgbClr val="FF0000"/>
                </a:solidFill>
              </a:rPr>
              <a:t>=0.75 </a:t>
            </a:r>
            <a:endParaRPr lang="en-IN" b="1" dirty="0">
              <a:solidFill>
                <a:srgbClr val="FF0000"/>
              </a:solidFill>
            </a:endParaRPr>
          </a:p>
          <a:p>
            <a:pPr marL="114300" indent="0">
              <a:buNone/>
            </a:pPr>
            <a:r>
              <a:rPr lang="en-IN" b="1" dirty="0" smtClean="0">
                <a:solidFill>
                  <a:srgbClr val="FF0000"/>
                </a:solidFill>
              </a:rPr>
              <a:t>Q3</a:t>
            </a:r>
            <a:r>
              <a:rPr lang="en-IN" b="1" dirty="0">
                <a:solidFill>
                  <a:srgbClr val="FF0000"/>
                </a:solidFill>
              </a:rPr>
              <a:t>: </a:t>
            </a:r>
            <a:r>
              <a:rPr lang="en-IN" dirty="0"/>
              <a:t>Figure </a:t>
            </a:r>
            <a:r>
              <a:rPr lang="en-IN" dirty="0" smtClean="0"/>
              <a:t>shows </a:t>
            </a:r>
            <a:r>
              <a:rPr lang="en-IN" dirty="0"/>
              <a:t>two blocks in contact sliding down</a:t>
            </a:r>
          </a:p>
          <a:p>
            <a:pPr marL="114300" indent="0">
              <a:buNone/>
            </a:pPr>
            <a:r>
              <a:rPr lang="en-IN" dirty="0"/>
              <a:t>an inclined surface of inclination 30°. The friction</a:t>
            </a:r>
          </a:p>
          <a:p>
            <a:pPr marL="114300" indent="0">
              <a:buNone/>
            </a:pPr>
            <a:r>
              <a:rPr lang="en-IN" dirty="0"/>
              <a:t>coefficient between the block of mass 2.0 kg and the</a:t>
            </a:r>
          </a:p>
          <a:p>
            <a:pPr marL="114300" indent="0">
              <a:buNone/>
            </a:pPr>
            <a:r>
              <a:rPr lang="en-IN" dirty="0"/>
              <a:t>incline is </a:t>
            </a:r>
            <a:r>
              <a:rPr lang="en-IN" dirty="0" smtClean="0"/>
              <a:t>μ</a:t>
            </a:r>
            <a:r>
              <a:rPr lang="en-IN" baseline="-25000" dirty="0" smtClean="0"/>
              <a:t>1</a:t>
            </a:r>
            <a:r>
              <a:rPr lang="en-IN" dirty="0" smtClean="0"/>
              <a:t> </a:t>
            </a:r>
            <a:r>
              <a:rPr lang="en-IN" dirty="0"/>
              <a:t>and that between the block of mass 4.0 </a:t>
            </a:r>
            <a:r>
              <a:rPr lang="en-IN" dirty="0" smtClean="0"/>
              <a:t>kg </a:t>
            </a:r>
            <a:r>
              <a:rPr lang="en-IN" dirty="0"/>
              <a:t>and the incline is </a:t>
            </a:r>
            <a:r>
              <a:rPr lang="en-IN" dirty="0" smtClean="0"/>
              <a:t>μ</a:t>
            </a:r>
            <a:r>
              <a:rPr lang="en-IN" baseline="-25000" dirty="0" smtClean="0"/>
              <a:t>2</a:t>
            </a:r>
            <a:r>
              <a:rPr lang="en-IN" dirty="0" smtClean="0"/>
              <a:t> Calculate </a:t>
            </a:r>
            <a:r>
              <a:rPr lang="en-IN" dirty="0"/>
              <a:t>the acceleration of </a:t>
            </a:r>
            <a:r>
              <a:rPr lang="en-IN" dirty="0" smtClean="0"/>
              <a:t>the </a:t>
            </a:r>
            <a:r>
              <a:rPr lang="en-IN" dirty="0"/>
              <a:t>2.0 kg block if (a) μ</a:t>
            </a:r>
            <a:r>
              <a:rPr lang="en-IN" baseline="-25000" dirty="0"/>
              <a:t>1 </a:t>
            </a:r>
            <a:r>
              <a:rPr lang="en-IN" dirty="0"/>
              <a:t> = </a:t>
            </a:r>
            <a:r>
              <a:rPr lang="en-IN" dirty="0" smtClean="0"/>
              <a:t>0.20 </a:t>
            </a:r>
            <a:r>
              <a:rPr lang="en-IN" dirty="0"/>
              <a:t>and μ</a:t>
            </a:r>
            <a:r>
              <a:rPr lang="en-IN" baseline="-25000" dirty="0"/>
              <a:t>2</a:t>
            </a:r>
            <a:r>
              <a:rPr lang="en-IN" dirty="0" smtClean="0"/>
              <a:t> </a:t>
            </a:r>
            <a:r>
              <a:rPr lang="en-IN" dirty="0"/>
              <a:t>= </a:t>
            </a:r>
            <a:r>
              <a:rPr lang="en-IN" dirty="0" smtClean="0"/>
              <a:t>0.30</a:t>
            </a:r>
            <a:r>
              <a:rPr lang="en-IN" dirty="0"/>
              <a:t>, (b) μ</a:t>
            </a:r>
            <a:r>
              <a:rPr lang="en-IN" baseline="-25000" dirty="0"/>
              <a:t>1</a:t>
            </a:r>
            <a:r>
              <a:rPr lang="en-IN" dirty="0" smtClean="0"/>
              <a:t> </a:t>
            </a:r>
            <a:r>
              <a:rPr lang="en-IN" dirty="0"/>
              <a:t>= </a:t>
            </a:r>
            <a:r>
              <a:rPr lang="en-IN" dirty="0" smtClean="0"/>
              <a:t>0.10 </a:t>
            </a:r>
            <a:r>
              <a:rPr lang="en-IN" dirty="0"/>
              <a:t>and  μ</a:t>
            </a:r>
            <a:r>
              <a:rPr lang="en-IN" baseline="-25000" dirty="0"/>
              <a:t>2</a:t>
            </a:r>
            <a:r>
              <a:rPr lang="en-IN" dirty="0"/>
              <a:t> </a:t>
            </a:r>
            <a:r>
              <a:rPr lang="en-IN" dirty="0" smtClean="0"/>
              <a:t> </a:t>
            </a:r>
            <a:r>
              <a:rPr lang="en-IN" dirty="0"/>
              <a:t>= 0.20. Take </a:t>
            </a:r>
            <a:r>
              <a:rPr lang="en-IN" i="1" dirty="0"/>
              <a:t>g = </a:t>
            </a:r>
            <a:r>
              <a:rPr lang="en-IN" dirty="0"/>
              <a:t>10 m/s 2</a:t>
            </a:r>
            <a:r>
              <a:rPr lang="en-IN" dirty="0" smtClean="0"/>
              <a:t>.</a:t>
            </a:r>
          </a:p>
          <a:p>
            <a:pPr marL="114300" indent="0">
              <a:buNone/>
            </a:pPr>
            <a:r>
              <a:rPr lang="en-IN" b="1" dirty="0">
                <a:solidFill>
                  <a:srgbClr val="FF0000"/>
                </a:solidFill>
              </a:rPr>
              <a:t>Ans</a:t>
            </a:r>
            <a:r>
              <a:rPr lang="en-IN" b="1" dirty="0" smtClean="0">
                <a:solidFill>
                  <a:srgbClr val="FF0000"/>
                </a:solidFill>
              </a:rPr>
              <a:t>: (a) 2.7 m/s2 (b) 3.5 m/s2</a:t>
            </a:r>
            <a:endParaRPr lang="en-IN" b="1" dirty="0">
              <a:solidFill>
                <a:srgbClr val="FF0000"/>
              </a:solidFill>
            </a:endParaRPr>
          </a:p>
          <a:p>
            <a:pPr marL="114300" indent="0">
              <a:buNone/>
            </a:pP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216" r="12643"/>
          <a:stretch/>
        </p:blipFill>
        <p:spPr>
          <a:xfrm>
            <a:off x="6934201" y="2362200"/>
            <a:ext cx="2971799" cy="1657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2" y="3731150"/>
            <a:ext cx="2285999" cy="1135474"/>
          </a:xfrm>
          <a:prstGeom prst="rect">
            <a:avLst/>
          </a:prstGeom>
        </p:spPr>
      </p:pic>
    </p:spTree>
    <p:extLst>
      <p:ext uri="{BB962C8B-B14F-4D97-AF65-F5344CB8AC3E}">
        <p14:creationId xmlns:p14="http://schemas.microsoft.com/office/powerpoint/2010/main" val="3460048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685800"/>
          </a:xfrm>
        </p:spPr>
        <p:txBody>
          <a:bodyPr/>
          <a:lstStyle/>
          <a:p>
            <a:pPr algn="ctr"/>
            <a:r>
              <a:rPr lang="en-IN" b="1" dirty="0" smtClean="0"/>
              <a:t>Numerical</a:t>
            </a:r>
            <a:endParaRPr lang="en-IN" b="1" dirty="0"/>
          </a:p>
        </p:txBody>
      </p:sp>
      <p:sp>
        <p:nvSpPr>
          <p:cNvPr id="3" name="Content Placeholder 2"/>
          <p:cNvSpPr>
            <a:spLocks noGrp="1"/>
          </p:cNvSpPr>
          <p:nvPr>
            <p:ph idx="1"/>
          </p:nvPr>
        </p:nvSpPr>
        <p:spPr>
          <a:xfrm>
            <a:off x="1524000" y="762000"/>
            <a:ext cx="8153400" cy="5638800"/>
          </a:xfrm>
        </p:spPr>
        <p:txBody>
          <a:bodyPr>
            <a:normAutofit lnSpcReduction="10000"/>
          </a:bodyPr>
          <a:lstStyle/>
          <a:p>
            <a:pPr marL="114300" indent="0">
              <a:buNone/>
            </a:pPr>
            <a:r>
              <a:rPr lang="en-IN" b="1" dirty="0" smtClean="0"/>
              <a:t>Q1: The </a:t>
            </a:r>
            <a:r>
              <a:rPr lang="en-IN" b="1" dirty="0"/>
              <a:t>elevator shown in figure </a:t>
            </a:r>
            <a:r>
              <a:rPr lang="en-IN" b="1" dirty="0" smtClean="0"/>
              <a:t> </a:t>
            </a:r>
            <a:r>
              <a:rPr lang="en-IN" b="1" dirty="0"/>
              <a:t>is descending </a:t>
            </a:r>
            <a:r>
              <a:rPr lang="en-IN" b="1" dirty="0" smtClean="0"/>
              <a:t>with an </a:t>
            </a:r>
          </a:p>
          <a:p>
            <a:pPr marL="114300" indent="0">
              <a:buNone/>
            </a:pPr>
            <a:r>
              <a:rPr lang="en-IN" b="1" dirty="0" smtClean="0"/>
              <a:t>acceleration </a:t>
            </a:r>
            <a:r>
              <a:rPr lang="en-IN" b="1" dirty="0"/>
              <a:t>of 2 </a:t>
            </a:r>
            <a:r>
              <a:rPr lang="en-IN" b="1" dirty="0" smtClean="0"/>
              <a:t>m/s</a:t>
            </a:r>
            <a:r>
              <a:rPr lang="en-IN" b="1" baseline="30000" dirty="0" smtClean="0"/>
              <a:t>2</a:t>
            </a:r>
            <a:r>
              <a:rPr lang="en-IN" b="1" dirty="0" smtClean="0"/>
              <a:t> </a:t>
            </a:r>
            <a:r>
              <a:rPr lang="en-IN" b="1" dirty="0"/>
              <a:t>. The mass of the block A </a:t>
            </a:r>
            <a:r>
              <a:rPr lang="en-IN" b="1" dirty="0" smtClean="0"/>
              <a:t>is 0.5 </a:t>
            </a:r>
            <a:r>
              <a:rPr lang="en-IN" b="1" dirty="0"/>
              <a:t>kg. </a:t>
            </a:r>
            <a:endParaRPr lang="en-IN" b="1" dirty="0" smtClean="0"/>
          </a:p>
          <a:p>
            <a:pPr marL="114300" indent="0">
              <a:buNone/>
            </a:pPr>
            <a:r>
              <a:rPr lang="en-IN" b="1" dirty="0" smtClean="0"/>
              <a:t>Mass of B block 1 Kg.</a:t>
            </a:r>
          </a:p>
          <a:p>
            <a:pPr marL="114300" indent="0">
              <a:buNone/>
            </a:pPr>
            <a:r>
              <a:rPr lang="en-IN" b="1" dirty="0" smtClean="0"/>
              <a:t>What </a:t>
            </a:r>
            <a:r>
              <a:rPr lang="en-IN" b="1" dirty="0"/>
              <a:t>force is exerted by the block A </a:t>
            </a:r>
            <a:r>
              <a:rPr lang="en-IN" b="1" dirty="0" smtClean="0"/>
              <a:t>on the block </a:t>
            </a:r>
            <a:r>
              <a:rPr lang="en-IN" b="1" i="1" dirty="0"/>
              <a:t>B </a:t>
            </a:r>
            <a:r>
              <a:rPr lang="en-IN" b="1" i="1" dirty="0" smtClean="0"/>
              <a:t>? </a:t>
            </a:r>
          </a:p>
          <a:p>
            <a:pPr marL="114300" indent="0">
              <a:buNone/>
            </a:pPr>
            <a:r>
              <a:rPr lang="en-IN" b="1" i="1" dirty="0" smtClean="0"/>
              <a:t>(no frictional forces associated) </a:t>
            </a:r>
            <a:r>
              <a:rPr lang="en-IN" b="1" i="1" dirty="0" smtClean="0">
                <a:solidFill>
                  <a:srgbClr val="FF0000"/>
                </a:solidFill>
              </a:rPr>
              <a:t>Ans: 4N</a:t>
            </a:r>
          </a:p>
          <a:p>
            <a:pPr marL="114300" indent="0">
              <a:buNone/>
            </a:pPr>
            <a:endParaRPr lang="en-IN" b="1" i="1" dirty="0"/>
          </a:p>
          <a:p>
            <a:pPr marL="114300" indent="0">
              <a:buNone/>
            </a:pPr>
            <a:r>
              <a:rPr lang="en-IN" b="1" i="1" dirty="0" smtClean="0"/>
              <a:t>Q2: </a:t>
            </a:r>
            <a:r>
              <a:rPr lang="en-IN" b="1" dirty="0"/>
              <a:t>Consider the situation shown in figure . All the</a:t>
            </a:r>
          </a:p>
          <a:p>
            <a:pPr marL="114300" indent="0">
              <a:buNone/>
            </a:pPr>
            <a:r>
              <a:rPr lang="en-IN" b="1" dirty="0"/>
              <a:t>surfaces are frictionless and the string and the pulley</a:t>
            </a:r>
          </a:p>
          <a:p>
            <a:pPr marL="114300" indent="0">
              <a:buNone/>
            </a:pPr>
            <a:r>
              <a:rPr lang="en-IN" b="1" dirty="0"/>
              <a:t>are light. Find the magnitude of the acceleration of the</a:t>
            </a:r>
          </a:p>
          <a:p>
            <a:pPr marL="114300" indent="0">
              <a:buNone/>
            </a:pPr>
            <a:r>
              <a:rPr lang="en-IN" b="1" dirty="0"/>
              <a:t>two blocks</a:t>
            </a:r>
            <a:r>
              <a:rPr lang="en-IN" b="1" dirty="0" smtClean="0"/>
              <a:t>. </a:t>
            </a:r>
            <a:r>
              <a:rPr lang="en-IN" b="1" i="1" dirty="0">
                <a:solidFill>
                  <a:srgbClr val="FF0000"/>
                </a:solidFill>
              </a:rPr>
              <a:t>Ans: </a:t>
            </a:r>
            <a:r>
              <a:rPr lang="en-IN" b="1" i="1" dirty="0" smtClean="0">
                <a:solidFill>
                  <a:srgbClr val="FF0000"/>
                </a:solidFill>
              </a:rPr>
              <a:t>1 m/s</a:t>
            </a:r>
            <a:endParaRPr lang="en-IN" b="1" i="1" dirty="0">
              <a:solidFill>
                <a:srgbClr val="FF0000"/>
              </a:solidFill>
            </a:endParaRPr>
          </a:p>
          <a:p>
            <a:pPr marL="114300" indent="0">
              <a:buNone/>
            </a:pPr>
            <a:endParaRPr lang="en-IN" b="1" dirty="0" smtClean="0"/>
          </a:p>
          <a:p>
            <a:pPr marL="114300" indent="0" algn="just">
              <a:buNone/>
            </a:pPr>
            <a:r>
              <a:rPr lang="en-IN" b="1" dirty="0" smtClean="0"/>
              <a:t>Q3: Find the acceleration of 500gm block. </a:t>
            </a:r>
          </a:p>
          <a:p>
            <a:pPr marL="114300" indent="0" algn="just">
              <a:buNone/>
            </a:pPr>
            <a:r>
              <a:rPr lang="en-IN" b="1" dirty="0" smtClean="0"/>
              <a:t>Assume frictionless </a:t>
            </a:r>
            <a:r>
              <a:rPr lang="en-IN" b="1" dirty="0"/>
              <a:t>case (No friction is involved)</a:t>
            </a:r>
          </a:p>
          <a:p>
            <a:pPr marL="114300" indent="0" algn="just">
              <a:buNone/>
            </a:pPr>
            <a:r>
              <a:rPr lang="en-IN" b="1" i="1" dirty="0">
                <a:solidFill>
                  <a:srgbClr val="FF0000"/>
                </a:solidFill>
              </a:rPr>
              <a:t>Ans: </a:t>
            </a:r>
            <a:r>
              <a:rPr lang="en-IN" b="1" i="1" dirty="0" smtClean="0">
                <a:solidFill>
                  <a:srgbClr val="FF0000"/>
                </a:solidFill>
              </a:rPr>
              <a:t>6.1 m/s2</a:t>
            </a:r>
            <a:endParaRPr lang="en-IN" b="1" i="1" dirty="0">
              <a:solidFill>
                <a:srgbClr val="FF0000"/>
              </a:solidFill>
            </a:endParaRPr>
          </a:p>
          <a:p>
            <a:pPr marL="114300" indent="0" algn="just">
              <a:buNone/>
            </a:pPr>
            <a:endParaRPr lang="en-IN"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440" t="5939" r="6452" b="9956"/>
          <a:stretch/>
        </p:blipFill>
        <p:spPr>
          <a:xfrm>
            <a:off x="8085804" y="1219201"/>
            <a:ext cx="1896396" cy="1740311"/>
          </a:xfrm>
          <a:prstGeom prst="rect">
            <a:avLst/>
          </a:prstGeom>
        </p:spPr>
      </p:pic>
      <p:pic>
        <p:nvPicPr>
          <p:cNvPr id="17410" name="Picture 2" descr="C:\Users\Admin\Desktop\Cap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13897" t="19709"/>
          <a:stretch/>
        </p:blipFill>
        <p:spPr bwMode="auto">
          <a:xfrm>
            <a:off x="7374164" y="4724400"/>
            <a:ext cx="2608036" cy="16556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3" name="Ink 22"/>
              <p14:cNvContentPartPr/>
              <p14:nvPr/>
            </p14:nvContentPartPr>
            <p14:xfrm>
              <a:off x="8185354" y="6377829"/>
              <a:ext cx="142560" cy="226440"/>
            </p14:xfrm>
          </p:contentPart>
        </mc:Choice>
        <mc:Fallback xmlns="">
          <p:pic>
            <p:nvPicPr>
              <p:cNvPr id="23" name="Ink 22"/>
              <p:cNvPicPr/>
              <p:nvPr/>
            </p:nvPicPr>
            <p:blipFill>
              <a:blip r:embed="rId5"/>
              <a:stretch>
                <a:fillRect/>
              </a:stretch>
            </p:blipFill>
            <p:spPr>
              <a:xfrm>
                <a:off x="8175274" y="6367389"/>
                <a:ext cx="1609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409" name="Ink 17408"/>
              <p14:cNvContentPartPr/>
              <p14:nvPr/>
            </p14:nvContentPartPr>
            <p14:xfrm>
              <a:off x="8035594" y="6566109"/>
              <a:ext cx="2973240" cy="340200"/>
            </p14:xfrm>
          </p:contentPart>
        </mc:Choice>
        <mc:Fallback xmlns="">
          <p:pic>
            <p:nvPicPr>
              <p:cNvPr id="17409" name="Ink 17408"/>
              <p:cNvPicPr/>
              <p:nvPr/>
            </p:nvPicPr>
            <p:blipFill>
              <a:blip r:embed="rId7"/>
              <a:stretch>
                <a:fillRect/>
              </a:stretch>
            </p:blipFill>
            <p:spPr>
              <a:xfrm>
                <a:off x="8027314" y="6555309"/>
                <a:ext cx="29912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422" name="Ink 17421"/>
              <p14:cNvContentPartPr/>
              <p14:nvPr/>
            </p14:nvContentPartPr>
            <p14:xfrm>
              <a:off x="8668834" y="6373149"/>
              <a:ext cx="79200" cy="99000"/>
            </p14:xfrm>
          </p:contentPart>
        </mc:Choice>
        <mc:Fallback xmlns="">
          <p:pic>
            <p:nvPicPr>
              <p:cNvPr id="17422" name="Ink 17421"/>
              <p:cNvPicPr/>
              <p:nvPr/>
            </p:nvPicPr>
            <p:blipFill>
              <a:blip r:embed="rId9"/>
              <a:stretch>
                <a:fillRect/>
              </a:stretch>
            </p:blipFill>
            <p:spPr>
              <a:xfrm>
                <a:off x="8662025" y="6366334"/>
                <a:ext cx="95685" cy="114065"/>
              </a:xfrm>
              <a:prstGeom prst="rect">
                <a:avLst/>
              </a:prstGeom>
            </p:spPr>
          </p:pic>
        </mc:Fallback>
      </mc:AlternateContent>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09132" y="3124820"/>
            <a:ext cx="2558869" cy="1313099"/>
          </a:xfrm>
          <a:prstGeom prst="rect">
            <a:avLst/>
          </a:prstGeom>
        </p:spPr>
      </p:pic>
    </p:spTree>
    <p:extLst>
      <p:ext uri="{BB962C8B-B14F-4D97-AF65-F5344CB8AC3E}">
        <p14:creationId xmlns:p14="http://schemas.microsoft.com/office/powerpoint/2010/main" val="2250110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52600" y="1202354"/>
            <a:ext cx="8153400" cy="4524315"/>
          </a:xfrm>
          <a:prstGeom prst="rect">
            <a:avLst/>
          </a:prstGeom>
          <a:noFill/>
        </p:spPr>
        <p:txBody>
          <a:bodyPr wrap="square" rtlCol="0">
            <a:spAutoFit/>
          </a:bodyPr>
          <a:lstStyle/>
          <a:p>
            <a:pPr marL="285750" indent="-285750" algn="just">
              <a:buFont typeface="Arial" pitchFamily="34" charset="0"/>
              <a:buChar char="•"/>
            </a:pPr>
            <a:r>
              <a:rPr lang="en-IN" sz="2400" b="1" dirty="0">
                <a:solidFill>
                  <a:srgbClr val="FF0000"/>
                </a:solidFill>
                <a:latin typeface="Adobe Fan Heiti Std B" pitchFamily="34" charset="-128"/>
                <a:ea typeface="Adobe Fan Heiti Std B" pitchFamily="34" charset="-128"/>
              </a:rPr>
              <a:t>Q1: </a:t>
            </a:r>
            <a:r>
              <a:rPr lang="en-IN" sz="2400" b="1" dirty="0">
                <a:solidFill>
                  <a:prstClr val="black"/>
                </a:solidFill>
              </a:rPr>
              <a:t>Find the percentage decrease in the weight of a body when taken 32 km below the surface of the earth. Take radius of earth = 6400 km</a:t>
            </a:r>
            <a:endParaRPr lang="en-IN" sz="2400" b="1" dirty="0">
              <a:solidFill>
                <a:prstClr val="black"/>
              </a:solidFill>
              <a:latin typeface="Adobe Fan Heiti Std B" pitchFamily="34" charset="-128"/>
              <a:ea typeface="Adobe Fan Heiti Std B" pitchFamily="34" charset="-128"/>
            </a:endParaRPr>
          </a:p>
          <a:p>
            <a:pPr marL="285750" indent="-285750" algn="just">
              <a:buFont typeface="Arial" pitchFamily="34" charset="0"/>
              <a:buChar char="•"/>
            </a:pPr>
            <a:endParaRPr lang="en-IN" sz="2400" b="1" dirty="0">
              <a:solidFill>
                <a:prstClr val="black"/>
              </a:solidFill>
              <a:latin typeface="Adobe Fan Heiti Std B" pitchFamily="34" charset="-128"/>
              <a:ea typeface="Adobe Fan Heiti Std B" pitchFamily="34" charset="-128"/>
            </a:endParaRPr>
          </a:p>
          <a:p>
            <a:pPr marL="285750" indent="-285750" algn="just">
              <a:buFont typeface="Arial" pitchFamily="34" charset="0"/>
              <a:buChar char="•"/>
            </a:pPr>
            <a:r>
              <a:rPr lang="en-IN" sz="2400" b="1" dirty="0">
                <a:solidFill>
                  <a:srgbClr val="FF0000"/>
                </a:solidFill>
                <a:latin typeface="Adobe Fan Heiti Std B" pitchFamily="34" charset="-128"/>
                <a:ea typeface="Adobe Fan Heiti Std B" pitchFamily="34" charset="-128"/>
              </a:rPr>
              <a:t>Q2: </a:t>
            </a:r>
            <a:r>
              <a:rPr lang="en-IN" sz="2400" b="1" dirty="0">
                <a:solidFill>
                  <a:prstClr val="black"/>
                </a:solidFill>
              </a:rPr>
              <a:t>Three masses of 5 kg each  are kept at the vertices of an equilateral triangle each of side 0.25m.  Find the resultant force on one of the masses.</a:t>
            </a:r>
          </a:p>
          <a:p>
            <a:pPr marL="285750" indent="-285750" algn="just">
              <a:buFont typeface="Arial" pitchFamily="34" charset="0"/>
              <a:buChar char="•"/>
            </a:pPr>
            <a:endParaRPr lang="en-IN" sz="2400" b="1" dirty="0">
              <a:solidFill>
                <a:prstClr val="black"/>
              </a:solidFill>
              <a:latin typeface="Adobe Fan Heiti Std B" pitchFamily="34" charset="-128"/>
              <a:ea typeface="Adobe Fan Heiti Std B" pitchFamily="34" charset="-128"/>
            </a:endParaRPr>
          </a:p>
          <a:p>
            <a:pPr marL="285750" indent="-285750" algn="just">
              <a:buFont typeface="Arial" pitchFamily="34" charset="0"/>
              <a:buChar char="•"/>
            </a:pPr>
            <a:r>
              <a:rPr lang="en-IN" sz="2400" b="1" dirty="0">
                <a:solidFill>
                  <a:srgbClr val="FF0000"/>
                </a:solidFill>
                <a:latin typeface="Adobe Fan Heiti Std B" pitchFamily="34" charset="-128"/>
                <a:ea typeface="Adobe Fan Heiti Std B" pitchFamily="34" charset="-128"/>
              </a:rPr>
              <a:t>Q3: </a:t>
            </a:r>
            <a:r>
              <a:rPr lang="en-IN" sz="2400" b="1" dirty="0">
                <a:solidFill>
                  <a:prstClr val="black"/>
                </a:solidFill>
              </a:rPr>
              <a:t>A satellite of mass 1000 kg moves in a circular orbit of radius 7000 km around the earth. Calculate the total energy required to place the satellite in orbit from earth’s surface. Take radius of earth = 6400 km and g = 10.0 m/s</a:t>
            </a:r>
            <a:r>
              <a:rPr lang="en-IN" sz="2400" b="1" baseline="30000" dirty="0">
                <a:solidFill>
                  <a:prstClr val="black"/>
                </a:solidFill>
              </a:rPr>
              <a:t>2</a:t>
            </a:r>
            <a:r>
              <a:rPr lang="en-IN" sz="2400" b="1" dirty="0">
                <a:solidFill>
                  <a:prstClr val="black"/>
                </a:solidFill>
              </a:rPr>
              <a:t> . </a:t>
            </a:r>
          </a:p>
        </p:txBody>
      </p:sp>
      <p:sp>
        <p:nvSpPr>
          <p:cNvPr id="5" name="Title 1"/>
          <p:cNvSpPr txBox="1">
            <a:spLocks/>
          </p:cNvSpPr>
          <p:nvPr/>
        </p:nvSpPr>
        <p:spPr>
          <a:xfrm>
            <a:off x="2895600" y="0"/>
            <a:ext cx="6096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IN" b="1" dirty="0">
                <a:solidFill>
                  <a:srgbClr val="5B6973"/>
                </a:solidFill>
              </a:rPr>
              <a:t>Numeric</a:t>
            </a:r>
          </a:p>
        </p:txBody>
      </p:sp>
    </p:spTree>
    <p:extLst>
      <p:ext uri="{BB962C8B-B14F-4D97-AF65-F5344CB8AC3E}">
        <p14:creationId xmlns:p14="http://schemas.microsoft.com/office/powerpoint/2010/main" val="8583357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7620000" cy="1143000"/>
          </a:xfrm>
        </p:spPr>
        <p:txBody>
          <a:bodyPr/>
          <a:lstStyle/>
          <a:p>
            <a:pPr algn="ctr"/>
            <a:r>
              <a:rPr lang="en-IN" b="1" dirty="0"/>
              <a:t>Work and Energy</a:t>
            </a:r>
          </a:p>
        </p:txBody>
      </p:sp>
      <p:sp>
        <p:nvSpPr>
          <p:cNvPr id="3" name="Content Placeholder 2"/>
          <p:cNvSpPr>
            <a:spLocks noGrp="1"/>
          </p:cNvSpPr>
          <p:nvPr>
            <p:ph idx="1"/>
          </p:nvPr>
        </p:nvSpPr>
        <p:spPr>
          <a:xfrm>
            <a:off x="1676400" y="990600"/>
            <a:ext cx="8305800" cy="1066800"/>
          </a:xfrm>
        </p:spPr>
        <p:txBody>
          <a:bodyPr/>
          <a:lstStyle/>
          <a:p>
            <a:pPr marL="114300" indent="0">
              <a:buNone/>
            </a:pPr>
            <a:r>
              <a:rPr lang="en-IN" sz="3200" dirty="0">
                <a:solidFill>
                  <a:srgbClr val="00B0F0"/>
                </a:solidFill>
              </a:rPr>
              <a:t>Energy </a:t>
            </a:r>
            <a:r>
              <a:rPr lang="en-IN" sz="3200" dirty="0"/>
              <a:t>is the capacity of a physical system to do work</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2683966"/>
            <a:ext cx="4049710" cy="3931920"/>
          </a:xfrm>
          <a:prstGeom prst="rect">
            <a:avLst/>
          </a:prstGeom>
        </p:spPr>
      </p:pic>
      <p:sp>
        <p:nvSpPr>
          <p:cNvPr id="5" name="TextBox 4"/>
          <p:cNvSpPr txBox="1"/>
          <p:nvPr/>
        </p:nvSpPr>
        <p:spPr>
          <a:xfrm>
            <a:off x="1676400" y="2812971"/>
            <a:ext cx="3886200" cy="3385542"/>
          </a:xfrm>
          <a:prstGeom prst="rect">
            <a:avLst/>
          </a:prstGeom>
          <a:noFill/>
        </p:spPr>
        <p:txBody>
          <a:bodyPr wrap="square" rtlCol="0">
            <a:spAutoFit/>
          </a:bodyPr>
          <a:lstStyle/>
          <a:p>
            <a:r>
              <a:rPr lang="en-IN" sz="2800" b="1" dirty="0">
                <a:solidFill>
                  <a:prstClr val="black"/>
                </a:solidFill>
              </a:rPr>
              <a:t>Work</a:t>
            </a:r>
            <a:r>
              <a:rPr lang="en-IN" sz="2800" dirty="0">
                <a:solidFill>
                  <a:prstClr val="black"/>
                </a:solidFill>
              </a:rPr>
              <a:t>, energy transferred by a force </a:t>
            </a:r>
          </a:p>
          <a:p>
            <a:r>
              <a:rPr lang="en-IN" sz="2800" dirty="0">
                <a:solidFill>
                  <a:srgbClr val="C00000"/>
                </a:solidFill>
              </a:rPr>
              <a:t>Or </a:t>
            </a:r>
          </a:p>
          <a:p>
            <a:r>
              <a:rPr lang="en-IN" sz="2800" dirty="0">
                <a:solidFill>
                  <a:prstClr val="black"/>
                </a:solidFill>
              </a:rPr>
              <a:t>Force multiplied by displacement of point  of the application of force in the direction of force.</a:t>
            </a:r>
          </a:p>
          <a:p>
            <a:endParaRPr lang="en-IN" dirty="0">
              <a:solidFill>
                <a:prstClr val="black"/>
              </a:solidFill>
            </a:endParaRPr>
          </a:p>
        </p:txBody>
      </p:sp>
    </p:spTree>
    <p:extLst>
      <p:ext uri="{BB962C8B-B14F-4D97-AF65-F5344CB8AC3E}">
        <p14:creationId xmlns:p14="http://schemas.microsoft.com/office/powerpoint/2010/main" val="42947970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9689" y="407905"/>
            <a:ext cx="8382362" cy="6064456"/>
          </a:xfrm>
          <a:prstGeom prst="rect">
            <a:avLst/>
          </a:prstGeom>
        </p:spPr>
      </p:pic>
    </p:spTree>
    <p:extLst>
      <p:ext uri="{BB962C8B-B14F-4D97-AF65-F5344CB8AC3E}">
        <p14:creationId xmlns:p14="http://schemas.microsoft.com/office/powerpoint/2010/main" val="96910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1143000"/>
          </a:xfrm>
        </p:spPr>
        <p:txBody>
          <a:bodyPr/>
          <a:lstStyle/>
          <a:p>
            <a:pPr algn="ctr"/>
            <a:r>
              <a:rPr lang="en-IN" b="1" dirty="0"/>
              <a:t>Work and Energy</a:t>
            </a:r>
          </a:p>
        </p:txBody>
      </p:sp>
      <p:sp>
        <p:nvSpPr>
          <p:cNvPr id="3" name="Content Placeholder 2"/>
          <p:cNvSpPr>
            <a:spLocks noGrp="1"/>
          </p:cNvSpPr>
          <p:nvPr>
            <p:ph idx="1"/>
          </p:nvPr>
        </p:nvSpPr>
        <p:spPr>
          <a:xfrm>
            <a:off x="1981200" y="1600200"/>
            <a:ext cx="8305800" cy="1219200"/>
          </a:xfrm>
        </p:spPr>
        <p:txBody>
          <a:bodyPr>
            <a:noAutofit/>
          </a:bodyPr>
          <a:lstStyle/>
          <a:p>
            <a:r>
              <a:rPr lang="en-IN" sz="3200" dirty="0"/>
              <a:t>Hence ,</a:t>
            </a:r>
          </a:p>
          <a:p>
            <a:pPr marL="114300" indent="0" algn="ctr">
              <a:buNone/>
            </a:pPr>
            <a:r>
              <a:rPr lang="en-IN" sz="3200" dirty="0"/>
              <a:t> </a:t>
            </a:r>
            <a:r>
              <a:rPr lang="en-IN" sz="3200" b="1" dirty="0"/>
              <a:t>Work =Force X displacement </a:t>
            </a:r>
          </a:p>
          <a:p>
            <a:pPr marL="114300" indent="0" algn="ctr">
              <a:buNone/>
            </a:pPr>
            <a:r>
              <a:rPr lang="en-IN" sz="3200" b="1" dirty="0"/>
              <a:t>(Nm-Joule)</a:t>
            </a:r>
          </a:p>
        </p:txBody>
      </p:sp>
      <p:sp>
        <p:nvSpPr>
          <p:cNvPr id="6" name="Content Placeholder 2"/>
          <p:cNvSpPr txBox="1">
            <a:spLocks/>
          </p:cNvSpPr>
          <p:nvPr/>
        </p:nvSpPr>
        <p:spPr>
          <a:xfrm>
            <a:off x="1669026" y="4114800"/>
            <a:ext cx="8305800"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a:buClr>
                <a:srgbClr val="98C723"/>
              </a:buClr>
            </a:pPr>
            <a:r>
              <a:rPr lang="en-IN" sz="3200" dirty="0">
                <a:solidFill>
                  <a:prstClr val="black"/>
                </a:solidFill>
              </a:rPr>
              <a:t>UNIT in SI</a:t>
            </a:r>
          </a:p>
          <a:p>
            <a:pPr marL="114300" indent="0" algn="ctr">
              <a:buClr>
                <a:srgbClr val="98C723"/>
              </a:buClr>
              <a:buNone/>
            </a:pPr>
            <a:r>
              <a:rPr lang="en-IN" sz="3200" dirty="0">
                <a:solidFill>
                  <a:prstClr val="black"/>
                </a:solidFill>
              </a:rPr>
              <a:t> </a:t>
            </a:r>
            <a:r>
              <a:rPr lang="en-IN" sz="3200" b="1" dirty="0">
                <a:solidFill>
                  <a:prstClr val="black"/>
                </a:solidFill>
              </a:rPr>
              <a:t>Work and Energy: Joule (Nm)=Kgm</a:t>
            </a:r>
            <a:r>
              <a:rPr lang="en-IN" sz="3200" b="1" baseline="30000" dirty="0">
                <a:solidFill>
                  <a:prstClr val="black"/>
                </a:solidFill>
              </a:rPr>
              <a:t>-2</a:t>
            </a:r>
            <a:r>
              <a:rPr lang="en-IN" sz="3200" b="1" dirty="0">
                <a:solidFill>
                  <a:prstClr val="black"/>
                </a:solidFill>
              </a:rPr>
              <a:t>s</a:t>
            </a:r>
            <a:r>
              <a:rPr lang="en-IN" sz="3200" b="1" baseline="30000" dirty="0">
                <a:solidFill>
                  <a:prstClr val="black"/>
                </a:solidFill>
              </a:rPr>
              <a:t>-2</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030680" y="3462480"/>
              <a:ext cx="2190600" cy="400680"/>
            </p14:xfrm>
          </p:contentPart>
        </mc:Choice>
        <mc:Fallback xmlns="">
          <p:pic>
            <p:nvPicPr>
              <p:cNvPr id="5" name="Ink 4"/>
              <p:cNvPicPr/>
              <p:nvPr/>
            </p:nvPicPr>
            <p:blipFill>
              <a:blip r:embed="rId3"/>
              <a:stretch>
                <a:fillRect/>
              </a:stretch>
            </p:blipFill>
            <p:spPr>
              <a:xfrm>
                <a:off x="4022400" y="3455280"/>
                <a:ext cx="2208600" cy="418680"/>
              </a:xfrm>
              <a:prstGeom prst="rect">
                <a:avLst/>
              </a:prstGeom>
            </p:spPr>
          </p:pic>
        </mc:Fallback>
      </mc:AlternateContent>
    </p:spTree>
    <p:extLst>
      <p:ext uri="{BB962C8B-B14F-4D97-AF65-F5344CB8AC3E}">
        <p14:creationId xmlns:p14="http://schemas.microsoft.com/office/powerpoint/2010/main" val="2277138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168200" y="948240"/>
              <a:ext cx="464400" cy="46440"/>
            </p14:xfrm>
          </p:contentPart>
        </mc:Choice>
        <mc:Fallback xmlns="">
          <p:pic>
            <p:nvPicPr>
              <p:cNvPr id="4" name="Ink 3"/>
              <p:cNvPicPr/>
              <p:nvPr/>
            </p:nvPicPr>
            <p:blipFill>
              <a:blip r:embed="rId3"/>
              <a:stretch>
                <a:fillRect/>
              </a:stretch>
            </p:blipFill>
            <p:spPr>
              <a:xfrm>
                <a:off x="4164600" y="942120"/>
                <a:ext cx="4730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032196" y="3257904"/>
              <a:ext cx="1038084" cy="704257"/>
            </p14:xfrm>
          </p:contentPart>
        </mc:Choice>
        <mc:Fallback xmlns="">
          <p:pic>
            <p:nvPicPr>
              <p:cNvPr id="22" name="Ink 21"/>
              <p:cNvPicPr/>
              <p:nvPr/>
            </p:nvPicPr>
            <p:blipFill>
              <a:blip r:embed="rId5"/>
              <a:stretch>
                <a:fillRect/>
              </a:stretch>
            </p:blipFill>
            <p:spPr>
              <a:xfrm>
                <a:off x="3022474" y="3251063"/>
                <a:ext cx="1050686" cy="71829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p14:cNvContentPartPr/>
              <p14:nvPr/>
            </p14:nvContentPartPr>
            <p14:xfrm>
              <a:off x="2051400" y="5045400"/>
              <a:ext cx="2352960" cy="852480"/>
            </p14:xfrm>
          </p:contentPart>
        </mc:Choice>
        <mc:Fallback xmlns="">
          <p:pic>
            <p:nvPicPr>
              <p:cNvPr id="26" name="Ink 25"/>
              <p:cNvPicPr/>
              <p:nvPr/>
            </p:nvPicPr>
            <p:blipFill>
              <a:blip r:embed="rId7"/>
              <a:stretch>
                <a:fillRect/>
              </a:stretch>
            </p:blipFill>
            <p:spPr>
              <a:xfrm>
                <a:off x="2044200" y="5035320"/>
                <a:ext cx="2370600" cy="86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p14:cNvContentPartPr/>
              <p14:nvPr/>
            </p14:nvContentPartPr>
            <p14:xfrm>
              <a:off x="2269920" y="5168880"/>
              <a:ext cx="1809720" cy="421560"/>
            </p14:xfrm>
          </p:contentPart>
        </mc:Choice>
        <mc:Fallback xmlns="">
          <p:pic>
            <p:nvPicPr>
              <p:cNvPr id="27" name="Ink 26"/>
              <p:cNvPicPr/>
              <p:nvPr/>
            </p:nvPicPr>
            <p:blipFill>
              <a:blip r:embed="rId9"/>
              <a:stretch>
                <a:fillRect/>
              </a:stretch>
            </p:blipFill>
            <p:spPr>
              <a:xfrm>
                <a:off x="2260920" y="5160240"/>
                <a:ext cx="18298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p14:cNvContentPartPr/>
              <p14:nvPr/>
            </p14:nvContentPartPr>
            <p14:xfrm>
              <a:off x="4209756" y="1433161"/>
              <a:ext cx="1655124" cy="1989263"/>
            </p14:xfrm>
          </p:contentPart>
        </mc:Choice>
        <mc:Fallback xmlns="">
          <p:pic>
            <p:nvPicPr>
              <p:cNvPr id="59" name="Ink 58"/>
              <p:cNvPicPr/>
              <p:nvPr/>
            </p:nvPicPr>
            <p:blipFill>
              <a:blip r:embed="rId11"/>
              <a:stretch>
                <a:fillRect/>
              </a:stretch>
            </p:blipFill>
            <p:spPr>
              <a:xfrm>
                <a:off x="4206516" y="1420562"/>
                <a:ext cx="1664485" cy="200510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6" name="Ink 65"/>
              <p14:cNvContentPartPr/>
              <p14:nvPr/>
            </p14:nvContentPartPr>
            <p14:xfrm>
              <a:off x="3954516" y="1587143"/>
              <a:ext cx="865800" cy="54720"/>
            </p14:xfrm>
          </p:contentPart>
        </mc:Choice>
        <mc:Fallback xmlns="">
          <p:pic>
            <p:nvPicPr>
              <p:cNvPr id="66" name="Ink 65"/>
              <p:cNvPicPr/>
              <p:nvPr/>
            </p:nvPicPr>
            <p:blipFill>
              <a:blip r:embed="rId13"/>
              <a:stretch>
                <a:fillRect/>
              </a:stretch>
            </p:blipFill>
            <p:spPr>
              <a:xfrm>
                <a:off x="3945156" y="1579943"/>
                <a:ext cx="883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7"/>
              <p14:cNvContentPartPr/>
              <p14:nvPr/>
            </p14:nvContentPartPr>
            <p14:xfrm>
              <a:off x="3073440" y="1329120"/>
              <a:ext cx="947520" cy="650880"/>
            </p14:xfrm>
          </p:contentPart>
        </mc:Choice>
        <mc:Fallback xmlns="">
          <p:pic>
            <p:nvPicPr>
              <p:cNvPr id="78" name="Ink 77"/>
              <p:cNvPicPr/>
              <p:nvPr/>
            </p:nvPicPr>
            <p:blipFill>
              <a:blip r:embed="rId15"/>
              <a:stretch>
                <a:fillRect/>
              </a:stretch>
            </p:blipFill>
            <p:spPr>
              <a:xfrm>
                <a:off x="3067320" y="1322280"/>
                <a:ext cx="96372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p14:cNvContentPartPr/>
              <p14:nvPr/>
            </p14:nvContentPartPr>
            <p14:xfrm>
              <a:off x="3133920" y="1426320"/>
              <a:ext cx="9720" cy="6120"/>
            </p14:xfrm>
          </p:contentPart>
        </mc:Choice>
        <mc:Fallback xmlns="">
          <p:pic>
            <p:nvPicPr>
              <p:cNvPr id="79" name="Ink 78"/>
              <p:cNvPicPr/>
              <p:nvPr/>
            </p:nvPicPr>
            <p:blipFill>
              <a:blip r:embed="rId17"/>
              <a:stretch>
                <a:fillRect/>
              </a:stretch>
            </p:blipFill>
            <p:spPr>
              <a:xfrm>
                <a:off x="3130680" y="1422720"/>
                <a:ext cx="165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0" name="Ink 79"/>
              <p14:cNvContentPartPr/>
              <p14:nvPr/>
            </p14:nvContentPartPr>
            <p14:xfrm>
              <a:off x="5334600" y="1309681"/>
              <a:ext cx="516" cy="3143"/>
            </p14:xfrm>
          </p:contentPart>
        </mc:Choice>
        <mc:Fallback xmlns="">
          <p:pic>
            <p:nvPicPr>
              <p:cNvPr id="80" name="Ink 79"/>
              <p:cNvPicPr/>
              <p:nvPr/>
            </p:nvPicPr>
            <p:blipFill>
              <a:blip r:embed="rId19"/>
              <a:stretch>
                <a:fillRect/>
              </a:stretch>
            </p:blipFill>
            <p:spPr>
              <a:xfrm>
                <a:off x="5330472" y="1307236"/>
                <a:ext cx="8772" cy="838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 name="Ink 80"/>
              <p14:cNvContentPartPr/>
              <p14:nvPr/>
            </p14:nvContentPartPr>
            <p14:xfrm>
              <a:off x="4006920" y="1264680"/>
              <a:ext cx="2074320" cy="638640"/>
            </p14:xfrm>
          </p:contentPart>
        </mc:Choice>
        <mc:Fallback xmlns="">
          <p:pic>
            <p:nvPicPr>
              <p:cNvPr id="81" name="Ink 80"/>
              <p:cNvPicPr/>
              <p:nvPr/>
            </p:nvPicPr>
            <p:blipFill>
              <a:blip r:embed="rId21"/>
              <a:stretch>
                <a:fillRect/>
              </a:stretch>
            </p:blipFill>
            <p:spPr>
              <a:xfrm>
                <a:off x="4002600" y="1260000"/>
                <a:ext cx="208692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p14:cNvContentPartPr/>
              <p14:nvPr/>
            </p14:nvContentPartPr>
            <p14:xfrm>
              <a:off x="3435240" y="2026440"/>
              <a:ext cx="181080" cy="92160"/>
            </p14:xfrm>
          </p:contentPart>
        </mc:Choice>
        <mc:Fallback xmlns="">
          <p:pic>
            <p:nvPicPr>
              <p:cNvPr id="84" name="Ink 83"/>
              <p:cNvPicPr/>
              <p:nvPr/>
            </p:nvPicPr>
            <p:blipFill>
              <a:blip r:embed="rId23"/>
              <a:stretch>
                <a:fillRect/>
              </a:stretch>
            </p:blipFill>
            <p:spPr>
              <a:xfrm>
                <a:off x="3428760" y="2017440"/>
                <a:ext cx="195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9" name="Ink 88"/>
              <p14:cNvContentPartPr/>
              <p14:nvPr/>
            </p14:nvContentPartPr>
            <p14:xfrm>
              <a:off x="6235476" y="804503"/>
              <a:ext cx="656640" cy="357120"/>
            </p14:xfrm>
          </p:contentPart>
        </mc:Choice>
        <mc:Fallback xmlns="">
          <p:pic>
            <p:nvPicPr>
              <p:cNvPr id="89" name="Ink 88"/>
              <p:cNvPicPr/>
              <p:nvPr/>
            </p:nvPicPr>
            <p:blipFill>
              <a:blip r:embed="rId25"/>
              <a:stretch>
                <a:fillRect/>
              </a:stretch>
            </p:blipFill>
            <p:spPr>
              <a:xfrm>
                <a:off x="6225036" y="801266"/>
                <a:ext cx="670320" cy="36970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0" name="Ink 89"/>
              <p14:cNvContentPartPr/>
              <p14:nvPr/>
            </p14:nvContentPartPr>
            <p14:xfrm>
              <a:off x="6713916" y="770303"/>
              <a:ext cx="204120" cy="205200"/>
            </p14:xfrm>
          </p:contentPart>
        </mc:Choice>
        <mc:Fallback xmlns="">
          <p:pic>
            <p:nvPicPr>
              <p:cNvPr id="90" name="Ink 89"/>
              <p:cNvPicPr/>
              <p:nvPr/>
            </p:nvPicPr>
            <p:blipFill>
              <a:blip r:embed="rId27"/>
              <a:stretch>
                <a:fillRect/>
              </a:stretch>
            </p:blipFill>
            <p:spPr>
              <a:xfrm>
                <a:off x="6704196" y="759881"/>
                <a:ext cx="225000" cy="21885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1" name="Ink 90"/>
              <p14:cNvContentPartPr/>
              <p14:nvPr/>
            </p14:nvContentPartPr>
            <p14:xfrm>
              <a:off x="4038396" y="450983"/>
              <a:ext cx="5795124" cy="6203520"/>
            </p14:xfrm>
          </p:contentPart>
        </mc:Choice>
        <mc:Fallback xmlns="">
          <p:pic>
            <p:nvPicPr>
              <p:cNvPr id="91" name="Ink 90"/>
              <p:cNvPicPr/>
              <p:nvPr/>
            </p:nvPicPr>
            <p:blipFill>
              <a:blip r:embed="rId29"/>
              <a:stretch>
                <a:fillRect/>
              </a:stretch>
            </p:blipFill>
            <p:spPr>
              <a:xfrm>
                <a:off x="4025796" y="440903"/>
                <a:ext cx="5814205" cy="6223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3" name="Ink 92"/>
              <p14:cNvContentPartPr/>
              <p14:nvPr/>
            </p14:nvContentPartPr>
            <p14:xfrm>
              <a:off x="3669756" y="3248903"/>
              <a:ext cx="143280" cy="0"/>
            </p14:xfrm>
          </p:contentPart>
        </mc:Choice>
        <mc:Fallback xmlns="">
          <p:pic>
            <p:nvPicPr>
              <p:cNvPr id="93" name="Ink 92"/>
              <p:cNvPicPr/>
              <p:nvPr/>
            </p:nvPicPr>
            <p:blipFill>
              <a:blip r:embed="rId31"/>
              <a:stretch>
                <a:fillRect/>
              </a:stretch>
            </p:blipFill>
            <p:spPr>
              <a:xfrm>
                <a:off x="3663996" y="3248903"/>
                <a:ext cx="152280" cy="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0" name="Ink 99"/>
              <p14:cNvContentPartPr/>
              <p14:nvPr/>
            </p14:nvContentPartPr>
            <p14:xfrm>
              <a:off x="2889996" y="3272760"/>
              <a:ext cx="1620000" cy="914040"/>
            </p14:xfrm>
          </p:contentPart>
        </mc:Choice>
        <mc:Fallback xmlns="">
          <p:pic>
            <p:nvPicPr>
              <p:cNvPr id="100" name="Ink 99"/>
              <p:cNvPicPr/>
              <p:nvPr/>
            </p:nvPicPr>
            <p:blipFill>
              <a:blip r:embed="rId33"/>
              <a:stretch>
                <a:fillRect/>
              </a:stretch>
            </p:blipFill>
            <p:spPr>
              <a:xfrm>
                <a:off x="2886396" y="3262680"/>
                <a:ext cx="162684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5" name="Ink 104"/>
              <p14:cNvContentPartPr/>
              <p14:nvPr/>
            </p14:nvContentPartPr>
            <p14:xfrm>
              <a:off x="2381316" y="3000143"/>
              <a:ext cx="705240" cy="309600"/>
            </p14:xfrm>
          </p:contentPart>
        </mc:Choice>
        <mc:Fallback xmlns="">
          <p:pic>
            <p:nvPicPr>
              <p:cNvPr id="105" name="Ink 104"/>
              <p:cNvPicPr/>
              <p:nvPr/>
            </p:nvPicPr>
            <p:blipFill>
              <a:blip r:embed="rId35"/>
              <a:stretch>
                <a:fillRect/>
              </a:stretch>
            </p:blipFill>
            <p:spPr>
              <a:xfrm>
                <a:off x="2375916" y="2994743"/>
                <a:ext cx="7189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5" name="Ink 114"/>
              <p14:cNvContentPartPr/>
              <p14:nvPr/>
            </p14:nvContentPartPr>
            <p14:xfrm>
              <a:off x="3970920" y="1429560"/>
              <a:ext cx="337116" cy="229320"/>
            </p14:xfrm>
          </p:contentPart>
        </mc:Choice>
        <mc:Fallback xmlns="">
          <p:pic>
            <p:nvPicPr>
              <p:cNvPr id="115" name="Ink 114"/>
              <p:cNvPicPr/>
              <p:nvPr/>
            </p:nvPicPr>
            <p:blipFill>
              <a:blip r:embed="rId37"/>
              <a:stretch>
                <a:fillRect/>
              </a:stretch>
            </p:blipFill>
            <p:spPr>
              <a:xfrm>
                <a:off x="3960846" y="1418040"/>
                <a:ext cx="351867"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6" name="Ink 115"/>
              <p14:cNvContentPartPr/>
              <p14:nvPr/>
            </p14:nvContentPartPr>
            <p14:xfrm>
              <a:off x="4018080" y="1614960"/>
              <a:ext cx="351876" cy="22320"/>
            </p14:xfrm>
          </p:contentPart>
        </mc:Choice>
        <mc:Fallback xmlns="">
          <p:pic>
            <p:nvPicPr>
              <p:cNvPr id="116" name="Ink 115"/>
              <p:cNvPicPr/>
              <p:nvPr/>
            </p:nvPicPr>
            <p:blipFill>
              <a:blip r:embed="rId39"/>
              <a:stretch>
                <a:fillRect/>
              </a:stretch>
            </p:blipFill>
            <p:spPr>
              <a:xfrm>
                <a:off x="4011604" y="1608480"/>
                <a:ext cx="36159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7" name="Ink 116"/>
              <p14:cNvContentPartPr/>
              <p14:nvPr/>
            </p14:nvContentPartPr>
            <p14:xfrm>
              <a:off x="3986760" y="675000"/>
              <a:ext cx="852480" cy="213480"/>
            </p14:xfrm>
          </p:contentPart>
        </mc:Choice>
        <mc:Fallback xmlns="">
          <p:pic>
            <p:nvPicPr>
              <p:cNvPr id="117" name="Ink 116"/>
              <p:cNvPicPr/>
              <p:nvPr/>
            </p:nvPicPr>
            <p:blipFill>
              <a:blip r:embed="rId41"/>
              <a:stretch>
                <a:fillRect/>
              </a:stretch>
            </p:blipFill>
            <p:spPr>
              <a:xfrm>
                <a:off x="3981000" y="668880"/>
                <a:ext cx="863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9" name="Ink 118"/>
              <p14:cNvContentPartPr/>
              <p14:nvPr/>
            </p14:nvContentPartPr>
            <p14:xfrm>
              <a:off x="5431080" y="3009600"/>
              <a:ext cx="286560" cy="152640"/>
            </p14:xfrm>
          </p:contentPart>
        </mc:Choice>
        <mc:Fallback xmlns="">
          <p:pic>
            <p:nvPicPr>
              <p:cNvPr id="119" name="Ink 118"/>
              <p:cNvPicPr/>
              <p:nvPr/>
            </p:nvPicPr>
            <p:blipFill>
              <a:blip r:embed="rId43"/>
              <a:stretch>
                <a:fillRect/>
              </a:stretch>
            </p:blipFill>
            <p:spPr>
              <a:xfrm>
                <a:off x="5419560" y="2998800"/>
                <a:ext cx="3045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0" name="Ink 119"/>
              <p14:cNvContentPartPr/>
              <p14:nvPr/>
            </p14:nvContentPartPr>
            <p14:xfrm>
              <a:off x="7758480" y="5592144"/>
              <a:ext cx="1730520" cy="614257"/>
            </p14:xfrm>
          </p:contentPart>
        </mc:Choice>
        <mc:Fallback xmlns="">
          <p:pic>
            <p:nvPicPr>
              <p:cNvPr id="120" name="Ink 119"/>
              <p:cNvPicPr/>
              <p:nvPr/>
            </p:nvPicPr>
            <p:blipFill>
              <a:blip r:embed="rId45"/>
              <a:stretch>
                <a:fillRect/>
              </a:stretch>
            </p:blipFill>
            <p:spPr>
              <a:xfrm>
                <a:off x="7752720" y="5586023"/>
                <a:ext cx="1744200" cy="62829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8" name="Ink 127"/>
              <p14:cNvContentPartPr/>
              <p14:nvPr/>
            </p14:nvContentPartPr>
            <p14:xfrm>
              <a:off x="4149840" y="3250441"/>
              <a:ext cx="1293480" cy="219143"/>
            </p14:xfrm>
          </p:contentPart>
        </mc:Choice>
        <mc:Fallback xmlns="">
          <p:pic>
            <p:nvPicPr>
              <p:cNvPr id="128" name="Ink 127"/>
              <p:cNvPicPr/>
              <p:nvPr/>
            </p:nvPicPr>
            <p:blipFill>
              <a:blip r:embed="rId47"/>
              <a:stretch>
                <a:fillRect/>
              </a:stretch>
            </p:blipFill>
            <p:spPr>
              <a:xfrm>
                <a:off x="4146600" y="3246843"/>
                <a:ext cx="1299960" cy="2267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7" name="Ink 136"/>
              <p14:cNvContentPartPr/>
              <p14:nvPr/>
            </p14:nvContentPartPr>
            <p14:xfrm>
              <a:off x="4887636" y="4044600"/>
              <a:ext cx="1252644" cy="569520"/>
            </p14:xfrm>
          </p:contentPart>
        </mc:Choice>
        <mc:Fallback xmlns="">
          <p:pic>
            <p:nvPicPr>
              <p:cNvPr id="137" name="Ink 136"/>
              <p:cNvPicPr/>
              <p:nvPr/>
            </p:nvPicPr>
            <p:blipFill>
              <a:blip r:embed="rId49"/>
              <a:stretch>
                <a:fillRect/>
              </a:stretch>
            </p:blipFill>
            <p:spPr>
              <a:xfrm>
                <a:off x="4876114" y="4037400"/>
                <a:ext cx="1267046"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1" name="Ink 140"/>
              <p14:cNvContentPartPr/>
              <p14:nvPr/>
            </p14:nvContentPartPr>
            <p14:xfrm>
              <a:off x="4746720" y="1155960"/>
              <a:ext cx="223920" cy="68040"/>
            </p14:xfrm>
          </p:contentPart>
        </mc:Choice>
        <mc:Fallback xmlns="">
          <p:pic>
            <p:nvPicPr>
              <p:cNvPr id="141" name="Ink 140"/>
              <p:cNvPicPr/>
              <p:nvPr/>
            </p:nvPicPr>
            <p:blipFill>
              <a:blip r:embed="rId51"/>
              <a:stretch>
                <a:fillRect/>
              </a:stretch>
            </p:blipFill>
            <p:spPr>
              <a:xfrm>
                <a:off x="4735560" y="1149480"/>
                <a:ext cx="241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2" name="Ink 141"/>
              <p14:cNvContentPartPr/>
              <p14:nvPr/>
            </p14:nvContentPartPr>
            <p14:xfrm>
              <a:off x="4389960" y="1254600"/>
              <a:ext cx="402840" cy="462240"/>
            </p14:xfrm>
          </p:contentPart>
        </mc:Choice>
        <mc:Fallback xmlns="">
          <p:pic>
            <p:nvPicPr>
              <p:cNvPr id="142" name="Ink 141"/>
              <p:cNvPicPr/>
              <p:nvPr/>
            </p:nvPicPr>
            <p:blipFill>
              <a:blip r:embed="rId53"/>
              <a:stretch>
                <a:fillRect/>
              </a:stretch>
            </p:blipFill>
            <p:spPr>
              <a:xfrm>
                <a:off x="4384920" y="1246320"/>
                <a:ext cx="41364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7" name="Ink 156"/>
              <p14:cNvContentPartPr/>
              <p14:nvPr/>
            </p14:nvContentPartPr>
            <p14:xfrm>
              <a:off x="3999516" y="3922823"/>
              <a:ext cx="372960" cy="246240"/>
            </p14:xfrm>
          </p:contentPart>
        </mc:Choice>
        <mc:Fallback xmlns="">
          <p:pic>
            <p:nvPicPr>
              <p:cNvPr id="157" name="Ink 156"/>
              <p:cNvPicPr/>
              <p:nvPr/>
            </p:nvPicPr>
            <p:blipFill>
              <a:blip r:embed="rId55"/>
              <a:stretch>
                <a:fillRect/>
              </a:stretch>
            </p:blipFill>
            <p:spPr>
              <a:xfrm>
                <a:off x="3991596" y="3914903"/>
                <a:ext cx="3837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3" name="Ink 162"/>
              <p14:cNvContentPartPr/>
              <p14:nvPr/>
            </p14:nvContentPartPr>
            <p14:xfrm>
              <a:off x="4439796" y="3238920"/>
              <a:ext cx="957240" cy="1274760"/>
            </p14:xfrm>
          </p:contentPart>
        </mc:Choice>
        <mc:Fallback xmlns="">
          <p:pic>
            <p:nvPicPr>
              <p:cNvPr id="163" name="Ink 162"/>
              <p:cNvPicPr/>
              <p:nvPr/>
            </p:nvPicPr>
            <p:blipFill>
              <a:blip r:embed="rId57"/>
              <a:stretch>
                <a:fillRect/>
              </a:stretch>
            </p:blipFill>
            <p:spPr>
              <a:xfrm>
                <a:off x="4428276" y="3233520"/>
                <a:ext cx="974880" cy="1285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77" name="Ink 176"/>
              <p14:cNvContentPartPr/>
              <p14:nvPr/>
            </p14:nvContentPartPr>
            <p14:xfrm>
              <a:off x="2546196" y="2968920"/>
              <a:ext cx="699840" cy="408960"/>
            </p14:xfrm>
          </p:contentPart>
        </mc:Choice>
        <mc:Fallback xmlns="">
          <p:pic>
            <p:nvPicPr>
              <p:cNvPr id="177" name="Ink 176"/>
              <p:cNvPicPr/>
              <p:nvPr/>
            </p:nvPicPr>
            <p:blipFill>
              <a:blip r:embed="rId59"/>
              <a:stretch>
                <a:fillRect/>
              </a:stretch>
            </p:blipFill>
            <p:spPr>
              <a:xfrm>
                <a:off x="2537196" y="2961360"/>
                <a:ext cx="72000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8" name="Ink 177"/>
              <p14:cNvContentPartPr/>
              <p14:nvPr/>
            </p14:nvContentPartPr>
            <p14:xfrm>
              <a:off x="5363916" y="3445200"/>
              <a:ext cx="19800" cy="527760"/>
            </p14:xfrm>
          </p:contentPart>
        </mc:Choice>
        <mc:Fallback xmlns="">
          <p:pic>
            <p:nvPicPr>
              <p:cNvPr id="178" name="Ink 177"/>
              <p:cNvPicPr/>
              <p:nvPr/>
            </p:nvPicPr>
            <p:blipFill>
              <a:blip r:embed="rId61"/>
              <a:stretch>
                <a:fillRect/>
              </a:stretch>
            </p:blipFill>
            <p:spPr>
              <a:xfrm>
                <a:off x="5357436" y="3441240"/>
                <a:ext cx="331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1" name="Ink 180"/>
              <p14:cNvContentPartPr/>
              <p14:nvPr/>
            </p14:nvContentPartPr>
            <p14:xfrm>
              <a:off x="4491636" y="4215600"/>
              <a:ext cx="574560" cy="327240"/>
            </p14:xfrm>
          </p:contentPart>
        </mc:Choice>
        <mc:Fallback xmlns="">
          <p:pic>
            <p:nvPicPr>
              <p:cNvPr id="181" name="Ink 180"/>
              <p:cNvPicPr/>
              <p:nvPr/>
            </p:nvPicPr>
            <p:blipFill>
              <a:blip r:embed="rId63"/>
              <a:stretch>
                <a:fillRect/>
              </a:stretch>
            </p:blipFill>
            <p:spPr>
              <a:xfrm>
                <a:off x="4485876" y="4209840"/>
                <a:ext cx="5875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5" name="Ink 184"/>
              <p14:cNvContentPartPr/>
              <p14:nvPr/>
            </p14:nvContentPartPr>
            <p14:xfrm>
              <a:off x="2384040" y="2010960"/>
              <a:ext cx="3909240" cy="2220840"/>
            </p14:xfrm>
          </p:contentPart>
        </mc:Choice>
        <mc:Fallback xmlns="">
          <p:pic>
            <p:nvPicPr>
              <p:cNvPr id="185" name="Ink 184"/>
              <p:cNvPicPr/>
              <p:nvPr/>
            </p:nvPicPr>
            <p:blipFill>
              <a:blip r:embed="rId65"/>
              <a:stretch>
                <a:fillRect/>
              </a:stretch>
            </p:blipFill>
            <p:spPr>
              <a:xfrm>
                <a:off x="2375760" y="2004840"/>
                <a:ext cx="3926880" cy="2233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6" name="Ink 185"/>
              <p14:cNvContentPartPr/>
              <p14:nvPr/>
            </p14:nvContentPartPr>
            <p14:xfrm>
              <a:off x="7537236" y="4238903"/>
              <a:ext cx="440640" cy="47160"/>
            </p14:xfrm>
          </p:contentPart>
        </mc:Choice>
        <mc:Fallback xmlns="">
          <p:pic>
            <p:nvPicPr>
              <p:cNvPr id="186" name="Ink 185"/>
              <p:cNvPicPr/>
              <p:nvPr/>
            </p:nvPicPr>
            <p:blipFill>
              <a:blip r:embed="rId67"/>
              <a:stretch>
                <a:fillRect/>
              </a:stretch>
            </p:blipFill>
            <p:spPr>
              <a:xfrm>
                <a:off x="7527516" y="4230263"/>
                <a:ext cx="4590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7" name="Ink 186"/>
              <p14:cNvContentPartPr/>
              <p14:nvPr/>
            </p14:nvContentPartPr>
            <p14:xfrm>
              <a:off x="7495476" y="4265543"/>
              <a:ext cx="467280" cy="56160"/>
            </p14:xfrm>
          </p:contentPart>
        </mc:Choice>
        <mc:Fallback xmlns="">
          <p:pic>
            <p:nvPicPr>
              <p:cNvPr id="187" name="Ink 186"/>
              <p:cNvPicPr/>
              <p:nvPr/>
            </p:nvPicPr>
            <p:blipFill>
              <a:blip r:embed="rId69"/>
              <a:stretch>
                <a:fillRect/>
              </a:stretch>
            </p:blipFill>
            <p:spPr>
              <a:xfrm>
                <a:off x="7485396" y="4254023"/>
                <a:ext cx="4881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8" name="Ink 187"/>
              <p14:cNvContentPartPr/>
              <p14:nvPr/>
            </p14:nvContentPartPr>
            <p14:xfrm>
              <a:off x="7598436" y="4290743"/>
              <a:ext cx="51120" cy="360"/>
            </p14:xfrm>
          </p:contentPart>
        </mc:Choice>
        <mc:Fallback xmlns="">
          <p:pic>
            <p:nvPicPr>
              <p:cNvPr id="188" name="Ink 187"/>
              <p:cNvPicPr/>
              <p:nvPr/>
            </p:nvPicPr>
            <p:blipFill>
              <a:blip r:embed="rId71"/>
              <a:stretch>
                <a:fillRect/>
              </a:stretch>
            </p:blipFill>
            <p:spPr>
              <a:xfrm>
                <a:off x="7592316" y="4283543"/>
                <a:ext cx="6444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4" name="Ink 193"/>
              <p14:cNvContentPartPr/>
              <p14:nvPr/>
            </p14:nvContentPartPr>
            <p14:xfrm>
              <a:off x="3340200" y="4095360"/>
              <a:ext cx="1928676" cy="415800"/>
            </p14:xfrm>
          </p:contentPart>
        </mc:Choice>
        <mc:Fallback xmlns="">
          <p:pic>
            <p:nvPicPr>
              <p:cNvPr id="194" name="Ink 193"/>
              <p:cNvPicPr/>
              <p:nvPr/>
            </p:nvPicPr>
            <p:blipFill>
              <a:blip r:embed="rId73"/>
              <a:stretch>
                <a:fillRect/>
              </a:stretch>
            </p:blipFill>
            <p:spPr>
              <a:xfrm>
                <a:off x="3332281" y="4088880"/>
                <a:ext cx="1943434"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5" name="Ink 194"/>
              <p14:cNvContentPartPr/>
              <p14:nvPr/>
            </p14:nvContentPartPr>
            <p14:xfrm>
              <a:off x="4985916" y="5522663"/>
              <a:ext cx="614880" cy="30960"/>
            </p14:xfrm>
          </p:contentPart>
        </mc:Choice>
        <mc:Fallback xmlns="">
          <p:pic>
            <p:nvPicPr>
              <p:cNvPr id="195" name="Ink 194"/>
              <p:cNvPicPr/>
              <p:nvPr/>
            </p:nvPicPr>
            <p:blipFill>
              <a:blip r:embed="rId75"/>
              <a:stretch>
                <a:fillRect/>
              </a:stretch>
            </p:blipFill>
            <p:spPr>
              <a:xfrm>
                <a:off x="4976556" y="5512943"/>
                <a:ext cx="628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6" name="Ink 195"/>
              <p14:cNvContentPartPr/>
              <p14:nvPr/>
            </p14:nvContentPartPr>
            <p14:xfrm>
              <a:off x="5140716" y="5553623"/>
              <a:ext cx="441720" cy="33480"/>
            </p14:xfrm>
          </p:contentPart>
        </mc:Choice>
        <mc:Fallback xmlns="">
          <p:pic>
            <p:nvPicPr>
              <p:cNvPr id="196" name="Ink 195"/>
              <p:cNvPicPr/>
              <p:nvPr/>
            </p:nvPicPr>
            <p:blipFill>
              <a:blip r:embed="rId77"/>
              <a:stretch>
                <a:fillRect/>
              </a:stretch>
            </p:blipFill>
            <p:spPr>
              <a:xfrm>
                <a:off x="5132076" y="5542823"/>
                <a:ext cx="461160" cy="53280"/>
              </a:xfrm>
              <a:prstGeom prst="rect">
                <a:avLst/>
              </a:prstGeom>
            </p:spPr>
          </p:pic>
        </mc:Fallback>
      </mc:AlternateContent>
    </p:spTree>
    <p:extLst>
      <p:ext uri="{BB962C8B-B14F-4D97-AF65-F5344CB8AC3E}">
        <p14:creationId xmlns:p14="http://schemas.microsoft.com/office/powerpoint/2010/main" val="31563426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0" name="Ink 29"/>
              <p14:cNvContentPartPr/>
              <p14:nvPr/>
            </p14:nvContentPartPr>
            <p14:xfrm>
              <a:off x="2579676" y="1569202"/>
              <a:ext cx="1112400" cy="653760"/>
            </p14:xfrm>
          </p:contentPart>
        </mc:Choice>
        <mc:Fallback xmlns="">
          <p:pic>
            <p:nvPicPr>
              <p:cNvPr id="30" name="Ink 29"/>
              <p:cNvPicPr/>
              <p:nvPr/>
            </p:nvPicPr>
            <p:blipFill>
              <a:blip r:embed="rId3"/>
              <a:stretch>
                <a:fillRect/>
              </a:stretch>
            </p:blipFill>
            <p:spPr>
              <a:xfrm>
                <a:off x="2567076" y="1559128"/>
                <a:ext cx="1137960" cy="67678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p14:cNvContentPartPr/>
              <p14:nvPr/>
            </p14:nvContentPartPr>
            <p14:xfrm>
              <a:off x="4811676" y="1590082"/>
              <a:ext cx="1331640" cy="642600"/>
            </p14:xfrm>
          </p:contentPart>
        </mc:Choice>
        <mc:Fallback xmlns="">
          <p:pic>
            <p:nvPicPr>
              <p:cNvPr id="31" name="Ink 30"/>
              <p:cNvPicPr/>
              <p:nvPr/>
            </p:nvPicPr>
            <p:blipFill>
              <a:blip r:embed="rId5"/>
              <a:stretch>
                <a:fillRect/>
              </a:stretch>
            </p:blipFill>
            <p:spPr>
              <a:xfrm>
                <a:off x="4799796" y="1580367"/>
                <a:ext cx="1355040" cy="6641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6"/>
              <p14:cNvContentPartPr/>
              <p14:nvPr/>
            </p14:nvContentPartPr>
            <p14:xfrm>
              <a:off x="4738956" y="2434642"/>
              <a:ext cx="428760" cy="317520"/>
            </p14:xfrm>
          </p:contentPart>
        </mc:Choice>
        <mc:Fallback xmlns="">
          <p:pic>
            <p:nvPicPr>
              <p:cNvPr id="37" name="Ink 36"/>
              <p:cNvPicPr/>
              <p:nvPr/>
            </p:nvPicPr>
            <p:blipFill>
              <a:blip r:embed="rId7"/>
              <a:stretch>
                <a:fillRect/>
              </a:stretch>
            </p:blipFill>
            <p:spPr>
              <a:xfrm>
                <a:off x="4725996" y="2421322"/>
                <a:ext cx="4532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p14:cNvContentPartPr/>
              <p14:nvPr/>
            </p14:nvContentPartPr>
            <p14:xfrm>
              <a:off x="2835276" y="1474522"/>
              <a:ext cx="2129400" cy="83520"/>
            </p14:xfrm>
          </p:contentPart>
        </mc:Choice>
        <mc:Fallback xmlns="">
          <p:pic>
            <p:nvPicPr>
              <p:cNvPr id="41" name="Ink 40"/>
              <p:cNvPicPr/>
              <p:nvPr/>
            </p:nvPicPr>
            <p:blipFill>
              <a:blip r:embed="rId9"/>
              <a:stretch>
                <a:fillRect/>
              </a:stretch>
            </p:blipFill>
            <p:spPr>
              <a:xfrm>
                <a:off x="2826276" y="1465522"/>
                <a:ext cx="2148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p14:cNvContentPartPr/>
              <p14:nvPr/>
            </p14:nvContentPartPr>
            <p14:xfrm>
              <a:off x="3944796" y="1360762"/>
              <a:ext cx="1233360" cy="1439280"/>
            </p14:xfrm>
          </p:contentPart>
        </mc:Choice>
        <mc:Fallback xmlns="">
          <p:pic>
            <p:nvPicPr>
              <p:cNvPr id="56" name="Ink 55"/>
              <p:cNvPicPr/>
              <p:nvPr/>
            </p:nvPicPr>
            <p:blipFill>
              <a:blip r:embed="rId11"/>
              <a:stretch>
                <a:fillRect/>
              </a:stretch>
            </p:blipFill>
            <p:spPr>
              <a:xfrm>
                <a:off x="3936876" y="1347442"/>
                <a:ext cx="1254600" cy="1464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p14:cNvContentPartPr/>
              <p14:nvPr/>
            </p14:nvContentPartPr>
            <p14:xfrm>
              <a:off x="2679756" y="1578922"/>
              <a:ext cx="1909440" cy="1275840"/>
            </p14:xfrm>
          </p:contentPart>
        </mc:Choice>
        <mc:Fallback xmlns="">
          <p:pic>
            <p:nvPicPr>
              <p:cNvPr id="68" name="Ink 67"/>
              <p:cNvPicPr/>
              <p:nvPr/>
            </p:nvPicPr>
            <p:blipFill>
              <a:blip r:embed="rId13"/>
              <a:stretch>
                <a:fillRect/>
              </a:stretch>
            </p:blipFill>
            <p:spPr>
              <a:xfrm>
                <a:off x="2670036" y="1569202"/>
                <a:ext cx="1931040" cy="1297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6" name="Ink 75"/>
              <p14:cNvContentPartPr/>
              <p14:nvPr/>
            </p14:nvContentPartPr>
            <p14:xfrm>
              <a:off x="2046156" y="1135402"/>
              <a:ext cx="671040" cy="438480"/>
            </p14:xfrm>
          </p:contentPart>
        </mc:Choice>
        <mc:Fallback xmlns="">
          <p:pic>
            <p:nvPicPr>
              <p:cNvPr id="76" name="Ink 75"/>
              <p:cNvPicPr/>
              <p:nvPr/>
            </p:nvPicPr>
            <p:blipFill>
              <a:blip r:embed="rId15"/>
              <a:stretch>
                <a:fillRect/>
              </a:stretch>
            </p:blipFill>
            <p:spPr>
              <a:xfrm>
                <a:off x="2037876" y="1127482"/>
                <a:ext cx="68940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Ink 76"/>
              <p14:cNvContentPartPr/>
              <p14:nvPr/>
            </p14:nvContentPartPr>
            <p14:xfrm>
              <a:off x="2211036" y="842722"/>
              <a:ext cx="3156840" cy="901440"/>
            </p14:xfrm>
          </p:contentPart>
        </mc:Choice>
        <mc:Fallback xmlns="">
          <p:pic>
            <p:nvPicPr>
              <p:cNvPr id="77" name="Ink 76"/>
              <p:cNvPicPr/>
              <p:nvPr/>
            </p:nvPicPr>
            <p:blipFill>
              <a:blip r:embed="rId17"/>
              <a:stretch>
                <a:fillRect/>
              </a:stretch>
            </p:blipFill>
            <p:spPr>
              <a:xfrm>
                <a:off x="2198076" y="829407"/>
                <a:ext cx="3182400" cy="9269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9" name="Ink 88"/>
              <p14:cNvContentPartPr/>
              <p14:nvPr/>
            </p14:nvContentPartPr>
            <p14:xfrm>
              <a:off x="2098356" y="3450202"/>
              <a:ext cx="6560280" cy="1987200"/>
            </p14:xfrm>
          </p:contentPart>
        </mc:Choice>
        <mc:Fallback xmlns="">
          <p:pic>
            <p:nvPicPr>
              <p:cNvPr id="89" name="Ink 88"/>
              <p:cNvPicPr/>
              <p:nvPr/>
            </p:nvPicPr>
            <p:blipFill>
              <a:blip r:embed="rId19"/>
              <a:stretch>
                <a:fillRect/>
              </a:stretch>
            </p:blipFill>
            <p:spPr>
              <a:xfrm>
                <a:off x="2086476" y="3438684"/>
                <a:ext cx="6583680" cy="201239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3" name="Ink 92"/>
              <p14:cNvContentPartPr/>
              <p14:nvPr/>
            </p14:nvContentPartPr>
            <p14:xfrm>
              <a:off x="3551676" y="1527802"/>
              <a:ext cx="1433880" cy="64440"/>
            </p14:xfrm>
          </p:contentPart>
        </mc:Choice>
        <mc:Fallback xmlns="">
          <p:pic>
            <p:nvPicPr>
              <p:cNvPr id="93" name="Ink 92"/>
              <p:cNvPicPr/>
              <p:nvPr/>
            </p:nvPicPr>
            <p:blipFill>
              <a:blip r:embed="rId21"/>
              <a:stretch>
                <a:fillRect/>
              </a:stretch>
            </p:blipFill>
            <p:spPr>
              <a:xfrm>
                <a:off x="3546276" y="1522042"/>
                <a:ext cx="1446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0" name="Ink 109"/>
              <p14:cNvContentPartPr/>
              <p14:nvPr/>
            </p14:nvContentPartPr>
            <p14:xfrm>
              <a:off x="2503716" y="2410162"/>
              <a:ext cx="238320" cy="216720"/>
            </p14:xfrm>
          </p:contentPart>
        </mc:Choice>
        <mc:Fallback xmlns="">
          <p:pic>
            <p:nvPicPr>
              <p:cNvPr id="110" name="Ink 109"/>
              <p:cNvPicPr/>
              <p:nvPr/>
            </p:nvPicPr>
            <p:blipFill>
              <a:blip r:embed="rId23"/>
              <a:stretch>
                <a:fillRect/>
              </a:stretch>
            </p:blipFill>
            <p:spPr>
              <a:xfrm>
                <a:off x="2492556" y="2399722"/>
                <a:ext cx="2620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8" name="Ink 127"/>
              <p14:cNvContentPartPr/>
              <p14:nvPr/>
            </p14:nvContentPartPr>
            <p14:xfrm>
              <a:off x="2612796" y="1588282"/>
              <a:ext cx="55080" cy="451440"/>
            </p14:xfrm>
          </p:contentPart>
        </mc:Choice>
        <mc:Fallback xmlns="">
          <p:pic>
            <p:nvPicPr>
              <p:cNvPr id="128" name="Ink 127"/>
              <p:cNvPicPr/>
              <p:nvPr/>
            </p:nvPicPr>
            <p:blipFill>
              <a:blip r:embed="rId25"/>
              <a:stretch>
                <a:fillRect/>
              </a:stretch>
            </p:blipFill>
            <p:spPr>
              <a:xfrm>
                <a:off x="2600916" y="1577842"/>
                <a:ext cx="781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0" name="Ink 169"/>
              <p14:cNvContentPartPr/>
              <p14:nvPr/>
            </p14:nvContentPartPr>
            <p14:xfrm>
              <a:off x="7214316" y="442042"/>
              <a:ext cx="2179440" cy="811800"/>
            </p14:xfrm>
          </p:contentPart>
        </mc:Choice>
        <mc:Fallback xmlns="">
          <p:pic>
            <p:nvPicPr>
              <p:cNvPr id="170" name="Ink 169"/>
              <p:cNvPicPr/>
              <p:nvPr/>
            </p:nvPicPr>
            <p:blipFill>
              <a:blip r:embed="rId27"/>
              <a:stretch>
                <a:fillRect/>
              </a:stretch>
            </p:blipFill>
            <p:spPr>
              <a:xfrm>
                <a:off x="7206036" y="428362"/>
                <a:ext cx="2199240"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1" name="Ink 180"/>
              <p14:cNvContentPartPr/>
              <p14:nvPr/>
            </p14:nvContentPartPr>
            <p14:xfrm>
              <a:off x="7500156" y="1691962"/>
              <a:ext cx="1315800" cy="323640"/>
            </p14:xfrm>
          </p:contentPart>
        </mc:Choice>
        <mc:Fallback xmlns="">
          <p:pic>
            <p:nvPicPr>
              <p:cNvPr id="181" name="Ink 180"/>
              <p:cNvPicPr/>
              <p:nvPr/>
            </p:nvPicPr>
            <p:blipFill>
              <a:blip r:embed="rId29"/>
              <a:stretch>
                <a:fillRect/>
              </a:stretch>
            </p:blipFill>
            <p:spPr>
              <a:xfrm>
                <a:off x="7488636" y="1680442"/>
                <a:ext cx="1338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2" name="Ink 181"/>
              <p14:cNvContentPartPr/>
              <p14:nvPr/>
            </p14:nvContentPartPr>
            <p14:xfrm>
              <a:off x="8945196" y="1754602"/>
              <a:ext cx="236160" cy="726120"/>
            </p14:xfrm>
          </p:contentPart>
        </mc:Choice>
        <mc:Fallback xmlns="">
          <p:pic>
            <p:nvPicPr>
              <p:cNvPr id="182" name="Ink 181"/>
              <p:cNvPicPr/>
              <p:nvPr/>
            </p:nvPicPr>
            <p:blipFill>
              <a:blip r:embed="rId31"/>
              <a:stretch>
                <a:fillRect/>
              </a:stretch>
            </p:blipFill>
            <p:spPr>
              <a:xfrm>
                <a:off x="8932975" y="1741282"/>
                <a:ext cx="262400" cy="752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3" name="Ink 192"/>
              <p14:cNvContentPartPr/>
              <p14:nvPr/>
            </p14:nvContentPartPr>
            <p14:xfrm>
              <a:off x="7832436" y="2772682"/>
              <a:ext cx="946080" cy="496800"/>
            </p14:xfrm>
          </p:contentPart>
        </mc:Choice>
        <mc:Fallback xmlns="">
          <p:pic>
            <p:nvPicPr>
              <p:cNvPr id="193" name="Ink 192"/>
              <p:cNvPicPr/>
              <p:nvPr/>
            </p:nvPicPr>
            <p:blipFill>
              <a:blip r:embed="rId33"/>
              <a:stretch>
                <a:fillRect/>
              </a:stretch>
            </p:blipFill>
            <p:spPr>
              <a:xfrm>
                <a:off x="7820196" y="2760082"/>
                <a:ext cx="96984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5" name="Ink 194"/>
              <p14:cNvContentPartPr/>
              <p14:nvPr/>
            </p14:nvContentPartPr>
            <p14:xfrm>
              <a:off x="2665716" y="4559002"/>
              <a:ext cx="6456600" cy="1215720"/>
            </p14:xfrm>
          </p:contentPart>
        </mc:Choice>
        <mc:Fallback xmlns="">
          <p:pic>
            <p:nvPicPr>
              <p:cNvPr id="195" name="Ink 194"/>
              <p:cNvPicPr/>
              <p:nvPr/>
            </p:nvPicPr>
            <p:blipFill>
              <a:blip r:embed="rId35"/>
              <a:stretch>
                <a:fillRect/>
              </a:stretch>
            </p:blipFill>
            <p:spPr>
              <a:xfrm>
                <a:off x="2654196" y="4549282"/>
                <a:ext cx="6478560" cy="1234440"/>
              </a:xfrm>
              <a:prstGeom prst="rect">
                <a:avLst/>
              </a:prstGeom>
            </p:spPr>
          </p:pic>
        </mc:Fallback>
      </mc:AlternateContent>
    </p:spTree>
    <p:extLst>
      <p:ext uri="{BB962C8B-B14F-4D97-AF65-F5344CB8AC3E}">
        <p14:creationId xmlns:p14="http://schemas.microsoft.com/office/powerpoint/2010/main" val="3561774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1600116" y="472943"/>
              <a:ext cx="10976400" cy="6255720"/>
            </p14:xfrm>
          </p:contentPart>
        </mc:Choice>
        <mc:Fallback xmlns="">
          <p:pic>
            <p:nvPicPr>
              <p:cNvPr id="9" name="Ink 8"/>
              <p:cNvPicPr/>
              <p:nvPr/>
            </p:nvPicPr>
            <p:blipFill>
              <a:blip r:embed="rId3"/>
              <a:stretch>
                <a:fillRect/>
              </a:stretch>
            </p:blipFill>
            <p:spPr>
              <a:xfrm>
                <a:off x="1587516" y="462143"/>
                <a:ext cx="11002680" cy="627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1" name="Ink 130"/>
              <p14:cNvContentPartPr/>
              <p14:nvPr/>
            </p14:nvContentPartPr>
            <p14:xfrm>
              <a:off x="7835676" y="4663703"/>
              <a:ext cx="1645920" cy="86760"/>
            </p14:xfrm>
          </p:contentPart>
        </mc:Choice>
        <mc:Fallback xmlns="">
          <p:pic>
            <p:nvPicPr>
              <p:cNvPr id="131" name="Ink 130"/>
              <p:cNvPicPr/>
              <p:nvPr/>
            </p:nvPicPr>
            <p:blipFill>
              <a:blip r:embed="rId5"/>
              <a:stretch>
                <a:fillRect/>
              </a:stretch>
            </p:blipFill>
            <p:spPr>
              <a:xfrm>
                <a:off x="7827396" y="4655783"/>
                <a:ext cx="1662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5" name="Ink 134"/>
              <p14:cNvContentPartPr/>
              <p14:nvPr/>
            </p14:nvContentPartPr>
            <p14:xfrm>
              <a:off x="7797156" y="3939383"/>
              <a:ext cx="1423080" cy="829440"/>
            </p14:xfrm>
          </p:contentPart>
        </mc:Choice>
        <mc:Fallback xmlns="">
          <p:pic>
            <p:nvPicPr>
              <p:cNvPr id="135" name="Ink 134"/>
              <p:cNvPicPr/>
              <p:nvPr/>
            </p:nvPicPr>
            <p:blipFill>
              <a:blip r:embed="rId7"/>
              <a:stretch>
                <a:fillRect/>
              </a:stretch>
            </p:blipFill>
            <p:spPr>
              <a:xfrm>
                <a:off x="7788516" y="3928943"/>
                <a:ext cx="144216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9" name="Ink 158"/>
              <p14:cNvContentPartPr/>
              <p14:nvPr/>
            </p14:nvContentPartPr>
            <p14:xfrm>
              <a:off x="8201076" y="3987623"/>
              <a:ext cx="523080" cy="1035000"/>
            </p14:xfrm>
          </p:contentPart>
        </mc:Choice>
        <mc:Fallback xmlns="">
          <p:pic>
            <p:nvPicPr>
              <p:cNvPr id="159" name="Ink 158"/>
              <p:cNvPicPr/>
              <p:nvPr/>
            </p:nvPicPr>
            <p:blipFill>
              <a:blip r:embed="rId9"/>
              <a:stretch>
                <a:fillRect/>
              </a:stretch>
            </p:blipFill>
            <p:spPr>
              <a:xfrm>
                <a:off x="8189916" y="3976103"/>
                <a:ext cx="545760" cy="10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0" name="Ink 309"/>
              <p14:cNvContentPartPr/>
              <p14:nvPr/>
            </p14:nvContentPartPr>
            <p14:xfrm>
              <a:off x="8052396" y="4238183"/>
              <a:ext cx="1112760" cy="509040"/>
            </p14:xfrm>
          </p:contentPart>
        </mc:Choice>
        <mc:Fallback xmlns="">
          <p:pic>
            <p:nvPicPr>
              <p:cNvPr id="310" name="Ink 309"/>
              <p:cNvPicPr/>
              <p:nvPr/>
            </p:nvPicPr>
            <p:blipFill>
              <a:blip r:embed="rId11"/>
              <a:stretch>
                <a:fillRect/>
              </a:stretch>
            </p:blipFill>
            <p:spPr>
              <a:xfrm>
                <a:off x="8049156" y="4225223"/>
                <a:ext cx="112104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3" name="Ink 312"/>
              <p14:cNvContentPartPr/>
              <p14:nvPr/>
            </p14:nvContentPartPr>
            <p14:xfrm>
              <a:off x="5978436" y="5910383"/>
              <a:ext cx="4548960" cy="882360"/>
            </p14:xfrm>
          </p:contentPart>
        </mc:Choice>
        <mc:Fallback xmlns="">
          <p:pic>
            <p:nvPicPr>
              <p:cNvPr id="313" name="Ink 312"/>
              <p:cNvPicPr/>
              <p:nvPr/>
            </p:nvPicPr>
            <p:blipFill>
              <a:blip r:embed="rId13"/>
              <a:stretch>
                <a:fillRect/>
              </a:stretch>
            </p:blipFill>
            <p:spPr>
              <a:xfrm>
                <a:off x="5964036" y="5900303"/>
                <a:ext cx="4572000" cy="90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1" name="Ink 330"/>
              <p14:cNvContentPartPr/>
              <p14:nvPr/>
            </p14:nvContentPartPr>
            <p14:xfrm>
              <a:off x="12344436" y="1827263"/>
              <a:ext cx="2071080" cy="1823760"/>
            </p14:xfrm>
          </p:contentPart>
        </mc:Choice>
        <mc:Fallback xmlns="">
          <p:pic>
            <p:nvPicPr>
              <p:cNvPr id="331" name="Ink 330"/>
              <p:cNvPicPr/>
              <p:nvPr/>
            </p:nvPicPr>
            <p:blipFill>
              <a:blip r:embed="rId15"/>
              <a:stretch>
                <a:fillRect/>
              </a:stretch>
            </p:blipFill>
            <p:spPr>
              <a:xfrm>
                <a:off x="12333636" y="1816825"/>
                <a:ext cx="2094840" cy="18471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6" name="Ink 355"/>
              <p14:cNvContentPartPr/>
              <p14:nvPr/>
            </p14:nvContentPartPr>
            <p14:xfrm>
              <a:off x="7824876" y="3196703"/>
              <a:ext cx="878400" cy="472680"/>
            </p14:xfrm>
          </p:contentPart>
        </mc:Choice>
        <mc:Fallback xmlns="">
          <p:pic>
            <p:nvPicPr>
              <p:cNvPr id="356" name="Ink 355"/>
              <p:cNvPicPr/>
              <p:nvPr/>
            </p:nvPicPr>
            <p:blipFill>
              <a:blip r:embed="rId17"/>
              <a:stretch>
                <a:fillRect/>
              </a:stretch>
            </p:blipFill>
            <p:spPr>
              <a:xfrm>
                <a:off x="7816956" y="3191663"/>
                <a:ext cx="8913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9" name="Ink 358"/>
              <p14:cNvContentPartPr/>
              <p14:nvPr/>
            </p14:nvContentPartPr>
            <p14:xfrm>
              <a:off x="5413596" y="2214983"/>
              <a:ext cx="3502800" cy="127800"/>
            </p14:xfrm>
          </p:contentPart>
        </mc:Choice>
        <mc:Fallback xmlns="">
          <p:pic>
            <p:nvPicPr>
              <p:cNvPr id="359" name="Ink 358"/>
              <p:cNvPicPr/>
              <p:nvPr/>
            </p:nvPicPr>
            <p:blipFill>
              <a:blip r:embed="rId19"/>
              <a:stretch>
                <a:fillRect/>
              </a:stretch>
            </p:blipFill>
            <p:spPr>
              <a:xfrm>
                <a:off x="5401716" y="2204183"/>
                <a:ext cx="3528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0" name="Ink 359"/>
              <p14:cNvContentPartPr/>
              <p14:nvPr/>
            </p14:nvContentPartPr>
            <p14:xfrm>
              <a:off x="1810716" y="3062783"/>
              <a:ext cx="1324800" cy="87840"/>
            </p14:xfrm>
          </p:contentPart>
        </mc:Choice>
        <mc:Fallback xmlns="">
          <p:pic>
            <p:nvPicPr>
              <p:cNvPr id="360" name="Ink 359"/>
              <p:cNvPicPr/>
              <p:nvPr/>
            </p:nvPicPr>
            <p:blipFill>
              <a:blip r:embed="rId21"/>
              <a:stretch>
                <a:fillRect/>
              </a:stretch>
            </p:blipFill>
            <p:spPr>
              <a:xfrm>
                <a:off x="1799199" y="3049463"/>
                <a:ext cx="1350353" cy="110520"/>
              </a:xfrm>
              <a:prstGeom prst="rect">
                <a:avLst/>
              </a:prstGeom>
            </p:spPr>
          </p:pic>
        </mc:Fallback>
      </mc:AlternateContent>
    </p:spTree>
    <p:extLst>
      <p:ext uri="{BB962C8B-B14F-4D97-AF65-F5344CB8AC3E}">
        <p14:creationId xmlns:p14="http://schemas.microsoft.com/office/powerpoint/2010/main" val="1004647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Desktop\Newton’s-Second-Law-of-Mo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l="12258" t="29677" r="25454"/>
          <a:stretch/>
        </p:blipFill>
        <p:spPr bwMode="auto">
          <a:xfrm>
            <a:off x="1694418" y="3964326"/>
            <a:ext cx="4844034" cy="26161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28800" y="2287251"/>
            <a:ext cx="4572000" cy="430887"/>
          </a:xfrm>
          <a:prstGeom prst="rect">
            <a:avLst/>
          </a:prstGeom>
          <a:noFill/>
        </p:spPr>
        <p:txBody>
          <a:bodyPr wrap="square" rtlCol="0">
            <a:spAutoFit/>
          </a:bodyPr>
          <a:lstStyle/>
          <a:p>
            <a:r>
              <a:rPr lang="en-IN" sz="2200" dirty="0">
                <a:solidFill>
                  <a:prstClr val="black"/>
                </a:solidFill>
              </a:rPr>
              <a:t>.</a:t>
            </a:r>
          </a:p>
        </p:txBody>
      </p:sp>
      <p:sp>
        <p:nvSpPr>
          <p:cNvPr id="8" name="Title 1"/>
          <p:cNvSpPr txBox="1">
            <a:spLocks/>
          </p:cNvSpPr>
          <p:nvPr/>
        </p:nvSpPr>
        <p:spPr>
          <a:xfrm>
            <a:off x="1307690" y="-152400"/>
            <a:ext cx="882691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IN" b="1" dirty="0">
                <a:solidFill>
                  <a:srgbClr val="5B6973"/>
                </a:solidFill>
              </a:rPr>
              <a:t>Newton’s  Second Law of Motion </a:t>
            </a:r>
          </a:p>
        </p:txBody>
      </p:sp>
      <p:sp>
        <p:nvSpPr>
          <p:cNvPr id="9" name="Content Placeholder 3"/>
          <p:cNvSpPr txBox="1">
            <a:spLocks/>
          </p:cNvSpPr>
          <p:nvPr/>
        </p:nvSpPr>
        <p:spPr>
          <a:xfrm>
            <a:off x="1740310" y="1009978"/>
            <a:ext cx="8153400" cy="2554545"/>
          </a:xfrm>
          <a:prstGeom prst="rect">
            <a:avLst/>
          </a:prstGeom>
          <a:noFill/>
          <a:ln>
            <a:solidFill>
              <a:schemeClr val="tx1"/>
            </a:solidFill>
          </a:ln>
        </p:spPr>
        <p:txBody>
          <a:bodyPr vert="horz" wrap="square" lIns="91440" tIns="45720" rIns="91440" bIns="45720" rtlCol="0">
            <a:sp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Clr>
                <a:srgbClr val="98C723"/>
              </a:buClr>
              <a:buNone/>
            </a:pPr>
            <a:r>
              <a:rPr lang="en-IN" sz="4000" i="1" dirty="0">
                <a:solidFill>
                  <a:prstClr val="black"/>
                </a:solidFill>
                <a:latin typeface="Adobe Caslon Pro Bold" pitchFamily="18" charset="0"/>
              </a:rPr>
              <a:t>The rate of change of momentum of a body is proportional to the applied force and takes place in the direction in which the force act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4435085"/>
            <a:ext cx="3340510" cy="2123316"/>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5842114" y="3656949"/>
              <a:ext cx="2773080" cy="753120"/>
            </p14:xfrm>
          </p:contentPart>
        </mc:Choice>
        <mc:Fallback xmlns="">
          <p:pic>
            <p:nvPicPr>
              <p:cNvPr id="10" name="Ink 9"/>
              <p:cNvPicPr/>
              <p:nvPr/>
            </p:nvPicPr>
            <p:blipFill>
              <a:blip r:embed="rId5"/>
              <a:stretch>
                <a:fillRect/>
              </a:stretch>
            </p:blipFill>
            <p:spPr>
              <a:xfrm>
                <a:off x="5829874" y="3646149"/>
                <a:ext cx="2791440" cy="77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p14:cNvContentPartPr/>
              <p14:nvPr/>
            </p14:nvContentPartPr>
            <p14:xfrm>
              <a:off x="5828434" y="3974829"/>
              <a:ext cx="145800" cy="0"/>
            </p14:xfrm>
          </p:contentPart>
        </mc:Choice>
        <mc:Fallback xmlns="">
          <p:pic>
            <p:nvPicPr>
              <p:cNvPr id="14" name="Ink 13"/>
              <p:cNvPicPr/>
              <p:nvPr/>
            </p:nvPicPr>
            <p:blipFill>
              <a:blip r:embed="rId7"/>
              <a:stretch>
                <a:fillRect/>
              </a:stretch>
            </p:blipFill>
            <p:spPr>
              <a:xfrm>
                <a:off x="0" y="0"/>
                <a:ext cx="145800" cy="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82" name="Ink 3081"/>
              <p14:cNvContentPartPr/>
              <p14:nvPr/>
            </p14:nvContentPartPr>
            <p14:xfrm>
              <a:off x="7565794" y="3833709"/>
              <a:ext cx="3106800" cy="883800"/>
            </p14:xfrm>
          </p:contentPart>
        </mc:Choice>
        <mc:Fallback xmlns="">
          <p:pic>
            <p:nvPicPr>
              <p:cNvPr id="3082" name="Ink 3081"/>
              <p:cNvPicPr/>
              <p:nvPr/>
            </p:nvPicPr>
            <p:blipFill>
              <a:blip r:embed="rId9"/>
              <a:stretch>
                <a:fillRect/>
              </a:stretch>
            </p:blipFill>
            <p:spPr>
              <a:xfrm>
                <a:off x="7556434" y="3819669"/>
                <a:ext cx="3127320" cy="908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07" name="Ink 3106"/>
              <p14:cNvContentPartPr/>
              <p14:nvPr/>
            </p14:nvContentPartPr>
            <p14:xfrm>
              <a:off x="9536434" y="4392429"/>
              <a:ext cx="1800360" cy="694800"/>
            </p14:xfrm>
          </p:contentPart>
        </mc:Choice>
        <mc:Fallback xmlns="">
          <p:pic>
            <p:nvPicPr>
              <p:cNvPr id="3107" name="Ink 3106"/>
              <p:cNvPicPr/>
              <p:nvPr/>
            </p:nvPicPr>
            <p:blipFill>
              <a:blip r:embed="rId11"/>
              <a:stretch>
                <a:fillRect/>
              </a:stretch>
            </p:blipFill>
            <p:spPr>
              <a:xfrm>
                <a:off x="9528514" y="4384509"/>
                <a:ext cx="181944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10" name="Ink 3109"/>
              <p14:cNvContentPartPr/>
              <p14:nvPr/>
            </p14:nvContentPartPr>
            <p14:xfrm>
              <a:off x="6067114" y="6270189"/>
              <a:ext cx="1611360" cy="798480"/>
            </p14:xfrm>
          </p:contentPart>
        </mc:Choice>
        <mc:Fallback xmlns="">
          <p:pic>
            <p:nvPicPr>
              <p:cNvPr id="3110" name="Ink 3109"/>
              <p:cNvPicPr/>
              <p:nvPr/>
            </p:nvPicPr>
            <p:blipFill>
              <a:blip r:embed="rId13"/>
              <a:stretch>
                <a:fillRect/>
              </a:stretch>
            </p:blipFill>
            <p:spPr>
              <a:xfrm>
                <a:off x="6055234" y="6258309"/>
                <a:ext cx="1635120" cy="822240"/>
              </a:xfrm>
              <a:prstGeom prst="rect">
                <a:avLst/>
              </a:prstGeom>
            </p:spPr>
          </p:pic>
        </mc:Fallback>
      </mc:AlternateContent>
    </p:spTree>
    <p:extLst>
      <p:ext uri="{BB962C8B-B14F-4D97-AF65-F5344CB8AC3E}">
        <p14:creationId xmlns:p14="http://schemas.microsoft.com/office/powerpoint/2010/main" val="32695201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7620000" cy="1143000"/>
          </a:xfrm>
        </p:spPr>
        <p:txBody>
          <a:bodyPr/>
          <a:lstStyle/>
          <a:p>
            <a:pPr algn="ctr"/>
            <a:r>
              <a:rPr lang="en-IN" b="1" dirty="0"/>
              <a:t>Different </a:t>
            </a:r>
            <a:r>
              <a:rPr lang="en-IN" b="1" dirty="0" smtClean="0"/>
              <a:t>Forms </a:t>
            </a:r>
            <a:r>
              <a:rPr lang="en-IN" b="1" dirty="0"/>
              <a:t>of </a:t>
            </a:r>
            <a:r>
              <a:rPr lang="en-IN" b="1" dirty="0" smtClean="0"/>
              <a:t>Energy </a:t>
            </a:r>
            <a:endParaRPr lang="en-IN" b="1" dirty="0"/>
          </a:p>
        </p:txBody>
      </p:sp>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graphicFrame>
        <p:nvGraphicFramePr>
          <p:cNvPr id="11" name="Table 10"/>
          <p:cNvGraphicFramePr>
            <a:graphicFrameLocks noGrp="1"/>
          </p:cNvGraphicFramePr>
          <p:nvPr>
            <p:extLst/>
          </p:nvPr>
        </p:nvGraphicFramePr>
        <p:xfrm>
          <a:off x="2438400" y="1600200"/>
          <a:ext cx="6400800" cy="3931920"/>
        </p:xfrm>
        <a:graphic>
          <a:graphicData uri="http://schemas.openxmlformats.org/drawingml/2006/table">
            <a:tbl>
              <a:tblPr firstRow="1" bandRow="1">
                <a:tableStyleId>{F5AB1C69-6EDB-4FF4-983F-18BD219EF322}</a:tableStyleId>
              </a:tblPr>
              <a:tblGrid>
                <a:gridCol w="3200400">
                  <a:extLst>
                    <a:ext uri="{9D8B030D-6E8A-4147-A177-3AD203B41FA5}">
                      <a16:colId xmlns:a16="http://schemas.microsoft.com/office/drawing/2014/main" xmlns="" val="20000"/>
                    </a:ext>
                  </a:extLst>
                </a:gridCol>
                <a:gridCol w="3200400">
                  <a:extLst>
                    <a:ext uri="{9D8B030D-6E8A-4147-A177-3AD203B41FA5}">
                      <a16:colId xmlns:a16="http://schemas.microsoft.com/office/drawing/2014/main" xmlns="" val="20001"/>
                    </a:ext>
                  </a:extLst>
                </a:gridCol>
              </a:tblGrid>
              <a:tr h="655320">
                <a:tc>
                  <a:txBody>
                    <a:bodyPr/>
                    <a:lstStyle/>
                    <a:p>
                      <a:r>
                        <a:rPr lang="en-IN" sz="3200" dirty="0" smtClean="0"/>
                        <a:t>Kinetic Energy </a:t>
                      </a:r>
                      <a:endParaRPr lang="en-IN" sz="3200" dirty="0">
                        <a:solidFill>
                          <a:srgbClr val="FF0000"/>
                        </a:solidFill>
                      </a:endParaRPr>
                    </a:p>
                  </a:txBody>
                  <a:tcPr/>
                </a:tc>
                <a:tc>
                  <a:txBody>
                    <a:bodyPr/>
                    <a:lstStyle/>
                    <a:p>
                      <a:r>
                        <a:rPr lang="en-IN" sz="3200" dirty="0" smtClean="0"/>
                        <a:t>Potential Energy</a:t>
                      </a:r>
                      <a:endParaRPr lang="en-IN" sz="3200" dirty="0">
                        <a:solidFill>
                          <a:srgbClr val="FF0000"/>
                        </a:solidFill>
                      </a:endParaRPr>
                    </a:p>
                  </a:txBody>
                  <a:tcPr/>
                </a:tc>
                <a:extLst>
                  <a:ext uri="{0D108BD9-81ED-4DB2-BD59-A6C34878D82A}">
                    <a16:rowId xmlns:a16="http://schemas.microsoft.com/office/drawing/2014/main" xmlns="" val="10000"/>
                  </a:ext>
                </a:extLst>
              </a:tr>
              <a:tr h="655320">
                <a:tc>
                  <a:txBody>
                    <a:bodyPr/>
                    <a:lstStyle/>
                    <a:p>
                      <a:r>
                        <a:rPr lang="en-IN" sz="3200" dirty="0" smtClean="0"/>
                        <a:t>Motion </a:t>
                      </a:r>
                      <a:endParaRPr lang="en-IN" sz="3200" dirty="0"/>
                    </a:p>
                  </a:txBody>
                  <a:tcPr/>
                </a:tc>
                <a:tc>
                  <a:txBody>
                    <a:bodyPr/>
                    <a:lstStyle/>
                    <a:p>
                      <a:r>
                        <a:rPr lang="en-IN" sz="3200" dirty="0" smtClean="0"/>
                        <a:t>Gravitational</a:t>
                      </a:r>
                      <a:r>
                        <a:rPr lang="en-IN" sz="3200" baseline="0" dirty="0" smtClean="0"/>
                        <a:t> </a:t>
                      </a:r>
                      <a:endParaRPr lang="en-IN" sz="3200" dirty="0"/>
                    </a:p>
                  </a:txBody>
                  <a:tcPr/>
                </a:tc>
                <a:extLst>
                  <a:ext uri="{0D108BD9-81ED-4DB2-BD59-A6C34878D82A}">
                    <a16:rowId xmlns:a16="http://schemas.microsoft.com/office/drawing/2014/main" xmlns="" val="10001"/>
                  </a:ext>
                </a:extLst>
              </a:tr>
              <a:tr h="655320">
                <a:tc>
                  <a:txBody>
                    <a:bodyPr/>
                    <a:lstStyle/>
                    <a:p>
                      <a:r>
                        <a:rPr lang="en-IN" sz="3200" dirty="0" smtClean="0"/>
                        <a:t>Thermal</a:t>
                      </a:r>
                      <a:r>
                        <a:rPr lang="en-IN" sz="3200" baseline="0" dirty="0" smtClean="0"/>
                        <a:t> energy</a:t>
                      </a:r>
                      <a:endParaRPr lang="en-IN" sz="3200" dirty="0"/>
                    </a:p>
                  </a:txBody>
                  <a:tcPr/>
                </a:tc>
                <a:tc>
                  <a:txBody>
                    <a:bodyPr/>
                    <a:lstStyle/>
                    <a:p>
                      <a:r>
                        <a:rPr lang="en-IN" sz="3200" dirty="0" smtClean="0"/>
                        <a:t>Chemical</a:t>
                      </a:r>
                      <a:endParaRPr lang="en-IN" sz="3200" dirty="0"/>
                    </a:p>
                  </a:txBody>
                  <a:tcPr/>
                </a:tc>
                <a:extLst>
                  <a:ext uri="{0D108BD9-81ED-4DB2-BD59-A6C34878D82A}">
                    <a16:rowId xmlns:a16="http://schemas.microsoft.com/office/drawing/2014/main" xmlns="" val="10002"/>
                  </a:ext>
                </a:extLst>
              </a:tr>
              <a:tr h="655320">
                <a:tc>
                  <a:txBody>
                    <a:bodyPr/>
                    <a:lstStyle/>
                    <a:p>
                      <a:r>
                        <a:rPr lang="en-IN" sz="3200" dirty="0" smtClean="0"/>
                        <a:t>Sound</a:t>
                      </a:r>
                      <a:endParaRPr lang="en-IN" sz="3200" dirty="0"/>
                    </a:p>
                  </a:txBody>
                  <a:tcPr/>
                </a:tc>
                <a:tc>
                  <a:txBody>
                    <a:bodyPr/>
                    <a:lstStyle/>
                    <a:p>
                      <a:r>
                        <a:rPr lang="en-IN" sz="3200" dirty="0" smtClean="0"/>
                        <a:t>Nuclear</a:t>
                      </a:r>
                      <a:endParaRPr lang="en-IN" sz="3200" dirty="0"/>
                    </a:p>
                  </a:txBody>
                  <a:tcPr/>
                </a:tc>
                <a:extLst>
                  <a:ext uri="{0D108BD9-81ED-4DB2-BD59-A6C34878D82A}">
                    <a16:rowId xmlns:a16="http://schemas.microsoft.com/office/drawing/2014/main" xmlns="" val="10003"/>
                  </a:ext>
                </a:extLst>
              </a:tr>
              <a:tr h="655320">
                <a:tc>
                  <a:txBody>
                    <a:bodyPr/>
                    <a:lstStyle/>
                    <a:p>
                      <a:r>
                        <a:rPr lang="en-IN" sz="3200" dirty="0" smtClean="0"/>
                        <a:t>Electromagnetic</a:t>
                      </a:r>
                      <a:endParaRPr lang="en-IN" sz="3200" dirty="0"/>
                    </a:p>
                  </a:txBody>
                  <a:tcPr/>
                </a:tc>
                <a:tc>
                  <a:txBody>
                    <a:bodyPr/>
                    <a:lstStyle/>
                    <a:p>
                      <a:r>
                        <a:rPr lang="en-IN" sz="3200" dirty="0" smtClean="0"/>
                        <a:t>Elastic</a:t>
                      </a:r>
                      <a:endParaRPr lang="en-IN" sz="3200" dirty="0"/>
                    </a:p>
                  </a:txBody>
                  <a:tcPr/>
                </a:tc>
                <a:extLst>
                  <a:ext uri="{0D108BD9-81ED-4DB2-BD59-A6C34878D82A}">
                    <a16:rowId xmlns:a16="http://schemas.microsoft.com/office/drawing/2014/main" xmlns="" val="10004"/>
                  </a:ext>
                </a:extLst>
              </a:tr>
              <a:tr h="655320">
                <a:tc>
                  <a:txBody>
                    <a:bodyPr/>
                    <a:lstStyle/>
                    <a:p>
                      <a:r>
                        <a:rPr lang="en-IN" sz="3200" dirty="0" smtClean="0"/>
                        <a:t>Electric</a:t>
                      </a:r>
                      <a:endParaRPr lang="en-IN" sz="3200" dirty="0"/>
                    </a:p>
                  </a:txBody>
                  <a:tcPr/>
                </a:tc>
                <a:tc>
                  <a:txBody>
                    <a:bodyPr/>
                    <a:lstStyle/>
                    <a:p>
                      <a:r>
                        <a:rPr lang="en-IN" sz="3200" dirty="0" smtClean="0"/>
                        <a:t>-</a:t>
                      </a:r>
                      <a:endParaRPr lang="en-IN" sz="3200" dirty="0"/>
                    </a:p>
                  </a:txBody>
                  <a:tcPr/>
                </a:tc>
                <a:extLst>
                  <a:ext uri="{0D108BD9-81ED-4DB2-BD59-A6C34878D82A}">
                    <a16:rowId xmlns:a16="http://schemas.microsoft.com/office/drawing/2014/main" xmlns="" val="1000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9" name="Ink 18"/>
              <p14:cNvContentPartPr/>
              <p14:nvPr/>
            </p14:nvContentPartPr>
            <p14:xfrm>
              <a:off x="2562036" y="5683223"/>
              <a:ext cx="3666240" cy="1009800"/>
            </p14:xfrm>
          </p:contentPart>
        </mc:Choice>
        <mc:Fallback xmlns="">
          <p:pic>
            <p:nvPicPr>
              <p:cNvPr id="19" name="Ink 18"/>
              <p:cNvPicPr/>
              <p:nvPr/>
            </p:nvPicPr>
            <p:blipFill>
              <a:blip r:embed="rId3"/>
              <a:stretch>
                <a:fillRect/>
              </a:stretch>
            </p:blipFill>
            <p:spPr>
              <a:xfrm>
                <a:off x="2550516" y="5669903"/>
                <a:ext cx="3688920" cy="103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7" name="Ink 46"/>
              <p14:cNvContentPartPr/>
              <p14:nvPr/>
            </p14:nvContentPartPr>
            <p14:xfrm>
              <a:off x="8529709" y="1667349"/>
              <a:ext cx="1812756" cy="558623"/>
            </p14:xfrm>
          </p:contentPart>
        </mc:Choice>
        <mc:Fallback xmlns="">
          <p:pic>
            <p:nvPicPr>
              <p:cNvPr id="47" name="Ink 46"/>
              <p:cNvPicPr/>
              <p:nvPr/>
            </p:nvPicPr>
            <p:blipFill>
              <a:blip r:embed="rId5"/>
              <a:stretch>
                <a:fillRect/>
              </a:stretch>
            </p:blipFill>
            <p:spPr>
              <a:xfrm>
                <a:off x="8521068" y="1660866"/>
                <a:ext cx="1833278" cy="578432"/>
              </a:xfrm>
              <a:prstGeom prst="rect">
                <a:avLst/>
              </a:prstGeom>
            </p:spPr>
          </p:pic>
        </mc:Fallback>
      </mc:AlternateContent>
    </p:spTree>
    <p:extLst>
      <p:ext uri="{BB962C8B-B14F-4D97-AF65-F5344CB8AC3E}">
        <p14:creationId xmlns:p14="http://schemas.microsoft.com/office/powerpoint/2010/main" val="14608545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388" y="0"/>
            <a:ext cx="4648200" cy="1143000"/>
          </a:xfrm>
        </p:spPr>
        <p:txBody>
          <a:bodyPr/>
          <a:lstStyle/>
          <a:p>
            <a:r>
              <a:rPr lang="en-IN" b="1" dirty="0"/>
              <a:t>Kinetic Energy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43027"/>
          <a:stretch/>
        </p:blipFill>
        <p:spPr>
          <a:xfrm>
            <a:off x="2819400" y="1447801"/>
            <a:ext cx="5551272" cy="2372033"/>
          </a:xfrm>
          <a:prstGeom prst="rect">
            <a:avLst/>
          </a:prstGeom>
        </p:spPr>
      </p:pic>
      <p:sp>
        <p:nvSpPr>
          <p:cNvPr id="7" name="Content Placeholder 2"/>
          <p:cNvSpPr txBox="1">
            <a:spLocks/>
          </p:cNvSpPr>
          <p:nvPr/>
        </p:nvSpPr>
        <p:spPr>
          <a:xfrm>
            <a:off x="1407723" y="4191000"/>
            <a:ext cx="8574477"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Clr>
                <a:srgbClr val="98C723"/>
              </a:buClr>
              <a:buNone/>
            </a:pPr>
            <a:r>
              <a:rPr lang="en-IN" sz="3200" dirty="0">
                <a:solidFill>
                  <a:prstClr val="black"/>
                </a:solidFill>
              </a:rPr>
              <a:t>Kinetic energy is the work done by a force F to produce movement in an object from its initial position to the final position</a:t>
            </a:r>
            <a:endParaRPr lang="en-IN" sz="3200" b="1" baseline="30000" dirty="0">
              <a:solidFill>
                <a:prstClr val="black"/>
              </a:solidFill>
            </a:endParaRPr>
          </a:p>
        </p:txBody>
      </p:sp>
    </p:spTree>
    <p:extLst>
      <p:ext uri="{BB962C8B-B14F-4D97-AF65-F5344CB8AC3E}">
        <p14:creationId xmlns:p14="http://schemas.microsoft.com/office/powerpoint/2010/main" val="40732197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4397" y="328391"/>
            <a:ext cx="7577420" cy="5658940"/>
          </a:xfrm>
          <a:prstGeom prst="rect">
            <a:avLst/>
          </a:prstGeom>
        </p:spPr>
      </p:pic>
      <p:pic>
        <p:nvPicPr>
          <p:cNvPr id="3" name="Picture 2"/>
          <p:cNvPicPr>
            <a:picLocks noChangeAspect="1"/>
          </p:cNvPicPr>
          <p:nvPr/>
        </p:nvPicPr>
        <p:blipFill>
          <a:blip r:embed="rId3"/>
          <a:stretch>
            <a:fillRect/>
          </a:stretch>
        </p:blipFill>
        <p:spPr>
          <a:xfrm>
            <a:off x="1897649" y="3327859"/>
            <a:ext cx="4468755" cy="615749"/>
          </a:xfrm>
          <a:prstGeom prst="rect">
            <a:avLst/>
          </a:prstGeom>
        </p:spPr>
      </p:pic>
    </p:spTree>
    <p:extLst>
      <p:ext uri="{BB962C8B-B14F-4D97-AF65-F5344CB8AC3E}">
        <p14:creationId xmlns:p14="http://schemas.microsoft.com/office/powerpoint/2010/main" val="656446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0410" y="665993"/>
            <a:ext cx="7567491" cy="5703002"/>
          </a:xfrm>
          <a:prstGeom prst="rect">
            <a:avLst/>
          </a:prstGeom>
        </p:spPr>
      </p:pic>
    </p:spTree>
    <p:extLst>
      <p:ext uri="{BB962C8B-B14F-4D97-AF65-F5344CB8AC3E}">
        <p14:creationId xmlns:p14="http://schemas.microsoft.com/office/powerpoint/2010/main" val="1580413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97" y="206477"/>
            <a:ext cx="8352503" cy="1143000"/>
          </a:xfrm>
        </p:spPr>
        <p:txBody>
          <a:bodyPr>
            <a:noAutofit/>
          </a:bodyPr>
          <a:lstStyle/>
          <a:p>
            <a:pPr algn="ctr"/>
            <a:r>
              <a:rPr lang="en-IN" b="1" dirty="0"/>
              <a:t>Conservative </a:t>
            </a:r>
            <a:r>
              <a:rPr lang="en-IN" b="1" dirty="0" smtClean="0"/>
              <a:t>&amp;</a:t>
            </a:r>
            <a:r>
              <a:rPr lang="en-IN" b="1" dirty="0"/>
              <a:t/>
            </a:r>
            <a:br>
              <a:rPr lang="en-IN" b="1" dirty="0"/>
            </a:br>
            <a:r>
              <a:rPr lang="en-IN" b="1" dirty="0" smtClean="0"/>
              <a:t>Non-conservative Force </a:t>
            </a:r>
            <a:endParaRPr lang="en-IN" b="1" dirty="0"/>
          </a:p>
        </p:txBody>
      </p:sp>
      <p:sp>
        <p:nvSpPr>
          <p:cNvPr id="7" name="Content Placeholder 2"/>
          <p:cNvSpPr txBox="1">
            <a:spLocks/>
          </p:cNvSpPr>
          <p:nvPr/>
        </p:nvSpPr>
        <p:spPr>
          <a:xfrm>
            <a:off x="1524000" y="1981200"/>
            <a:ext cx="8305800"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Clr>
                <a:srgbClr val="98C723"/>
              </a:buClr>
              <a:buNone/>
            </a:pPr>
            <a:r>
              <a:rPr lang="en-IN" sz="3200" dirty="0">
                <a:solidFill>
                  <a:prstClr val="black"/>
                </a:solidFill>
              </a:rPr>
              <a:t>If the work done by a force depends only on the initial and final state and not on the path taken, then it is called a conservative force.  </a:t>
            </a:r>
          </a:p>
        </p:txBody>
      </p:sp>
      <p:sp>
        <p:nvSpPr>
          <p:cNvPr id="6" name="Content Placeholder 2"/>
          <p:cNvSpPr txBox="1">
            <a:spLocks/>
          </p:cNvSpPr>
          <p:nvPr/>
        </p:nvSpPr>
        <p:spPr>
          <a:xfrm>
            <a:off x="1479755" y="3733800"/>
            <a:ext cx="8305800"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Clr>
                <a:srgbClr val="98C723"/>
              </a:buClr>
              <a:buNone/>
            </a:pPr>
            <a:r>
              <a:rPr lang="en-IN" sz="3200" dirty="0">
                <a:solidFill>
                  <a:srgbClr val="00B0F0"/>
                </a:solidFill>
              </a:rPr>
              <a:t>Example of conservative force: </a:t>
            </a:r>
            <a:r>
              <a:rPr lang="en-IN" sz="3200" dirty="0">
                <a:solidFill>
                  <a:prstClr val="black"/>
                </a:solidFill>
              </a:rPr>
              <a:t>Gravity and coulomb force</a:t>
            </a:r>
          </a:p>
          <a:p>
            <a:pPr marL="114300" indent="0">
              <a:buClr>
                <a:srgbClr val="98C723"/>
              </a:buClr>
              <a:buNone/>
            </a:pPr>
            <a:endParaRPr lang="en-IN" sz="3200" dirty="0">
              <a:solidFill>
                <a:prstClr val="black"/>
              </a:solidFill>
            </a:endParaRPr>
          </a:p>
          <a:p>
            <a:pPr marL="114300" indent="0">
              <a:buClr>
                <a:srgbClr val="98C723"/>
              </a:buClr>
              <a:buNone/>
            </a:pPr>
            <a:r>
              <a:rPr lang="en-IN" sz="3200" dirty="0">
                <a:solidFill>
                  <a:srgbClr val="00B0F0"/>
                </a:solidFill>
              </a:rPr>
              <a:t>Example of non-conservative force : </a:t>
            </a:r>
            <a:r>
              <a:rPr lang="en-IN" sz="3200" dirty="0">
                <a:solidFill>
                  <a:prstClr val="black"/>
                </a:solidFill>
              </a:rPr>
              <a:t>force of friction  </a:t>
            </a:r>
          </a:p>
        </p:txBody>
      </p:sp>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Tree>
    <p:extLst>
      <p:ext uri="{BB962C8B-B14F-4D97-AF65-F5344CB8AC3E}">
        <p14:creationId xmlns:p14="http://schemas.microsoft.com/office/powerpoint/2010/main" val="6252883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2123"/>
            <a:ext cx="5715000" cy="1143000"/>
          </a:xfrm>
        </p:spPr>
        <p:txBody>
          <a:bodyPr/>
          <a:lstStyle/>
          <a:p>
            <a:pPr algn="ctr"/>
            <a:r>
              <a:rPr lang="en-IN" b="1" dirty="0"/>
              <a:t>Power</a:t>
            </a:r>
          </a:p>
        </p:txBody>
      </p:sp>
      <p:sp>
        <p:nvSpPr>
          <p:cNvPr id="7" name="Content Placeholder 2"/>
          <p:cNvSpPr txBox="1">
            <a:spLocks/>
          </p:cNvSpPr>
          <p:nvPr/>
        </p:nvSpPr>
        <p:spPr>
          <a:xfrm>
            <a:off x="1600200" y="1371600"/>
            <a:ext cx="8305800"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Clr>
                <a:srgbClr val="98C723"/>
              </a:buClr>
              <a:buNone/>
            </a:pPr>
            <a:r>
              <a:rPr lang="en-IN" sz="3200" dirty="0">
                <a:solidFill>
                  <a:srgbClr val="00B050"/>
                </a:solidFill>
              </a:rPr>
              <a:t>Power: </a:t>
            </a:r>
            <a:r>
              <a:rPr lang="en-IN" sz="3200" dirty="0">
                <a:solidFill>
                  <a:prstClr val="black"/>
                </a:solidFill>
              </a:rPr>
              <a:t>Rate of </a:t>
            </a:r>
            <a:r>
              <a:rPr lang="en-IN" sz="3200" dirty="0" smtClean="0">
                <a:solidFill>
                  <a:prstClr val="black"/>
                </a:solidFill>
              </a:rPr>
              <a:t>work done</a:t>
            </a:r>
            <a:endParaRPr lang="en-IN" sz="3200" dirty="0">
              <a:solidFill>
                <a:prstClr val="black"/>
              </a:solidFill>
            </a:endParaRPr>
          </a:p>
          <a:p>
            <a:pPr marL="114300" indent="0">
              <a:buClr>
                <a:srgbClr val="98C723"/>
              </a:buClr>
              <a:buNone/>
            </a:pPr>
            <a:endParaRPr lang="en-IN" sz="3200" b="1" baseline="30000" dirty="0">
              <a:solidFill>
                <a:prstClr val="black"/>
              </a:solidFill>
            </a:endParaRPr>
          </a:p>
        </p:txBody>
      </p:sp>
      <p:sp>
        <p:nvSpPr>
          <p:cNvPr id="6" name="Content Placeholder 2"/>
          <p:cNvSpPr txBox="1">
            <a:spLocks/>
          </p:cNvSpPr>
          <p:nvPr/>
        </p:nvSpPr>
        <p:spPr>
          <a:xfrm>
            <a:off x="1752600" y="5029200"/>
            <a:ext cx="8305800"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gn="just">
              <a:buClr>
                <a:srgbClr val="98C723"/>
              </a:buClr>
              <a:buNone/>
            </a:pPr>
            <a:r>
              <a:rPr lang="en-IN" sz="3200" b="1" dirty="0">
                <a:solidFill>
                  <a:srgbClr val="00B050"/>
                </a:solidFill>
              </a:rPr>
              <a:t>Unit: </a:t>
            </a:r>
            <a:r>
              <a:rPr lang="en-IN" sz="3200" dirty="0">
                <a:solidFill>
                  <a:prstClr val="black"/>
                </a:solidFill>
              </a:rPr>
              <a:t>Watt or Joule/second</a:t>
            </a:r>
          </a:p>
          <a:p>
            <a:pPr marL="114300" indent="0">
              <a:buClr>
                <a:srgbClr val="98C723"/>
              </a:buClr>
              <a:buNone/>
            </a:pPr>
            <a:endParaRPr lang="en-IN" sz="3200" b="1" baseline="30000" dirty="0">
              <a:solidFill>
                <a:prstClr val="black"/>
              </a:solidFill>
            </a:endParaRPr>
          </a:p>
          <a:p>
            <a:pPr marL="114300" indent="0">
              <a:buClr>
                <a:srgbClr val="98C723"/>
              </a:buClr>
              <a:buNone/>
            </a:pPr>
            <a:endParaRPr lang="en-IN" sz="3200" b="1" baseline="30000" dirty="0">
              <a:solidFill>
                <a:prstClr val="black"/>
              </a:solidFill>
            </a:endParaRPr>
          </a:p>
        </p:txBody>
      </p:sp>
      <p:graphicFrame>
        <p:nvGraphicFramePr>
          <p:cNvPr id="3" name="Object 2"/>
          <p:cNvGraphicFramePr>
            <a:graphicFrameLocks noChangeAspect="1"/>
          </p:cNvGraphicFramePr>
          <p:nvPr>
            <p:extLst/>
          </p:nvPr>
        </p:nvGraphicFramePr>
        <p:xfrm>
          <a:off x="4800600" y="1988574"/>
          <a:ext cx="1823202" cy="830826"/>
        </p:xfrm>
        <a:graphic>
          <a:graphicData uri="http://schemas.openxmlformats.org/presentationml/2006/ole">
            <mc:AlternateContent xmlns:mc="http://schemas.openxmlformats.org/markup-compatibility/2006">
              <mc:Choice xmlns:v="urn:schemas-microsoft-com:vml" Requires="v">
                <p:oleObj spid="_x0000_s1350" name="Equation" r:id="rId3" imgW="748975" imgH="342751" progId="Equation.3">
                  <p:embed/>
                </p:oleObj>
              </mc:Choice>
              <mc:Fallback>
                <p:oleObj name="Equation" r:id="rId3" imgW="748975" imgH="34275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988574"/>
                        <a:ext cx="1823202" cy="830826"/>
                      </a:xfrm>
                      <a:prstGeom prst="rect">
                        <a:avLst/>
                      </a:prstGeom>
                      <a:noFill/>
                    </p:spPr>
                  </p:pic>
                </p:oleObj>
              </mc:Fallback>
            </mc:AlternateContent>
          </a:graphicData>
        </a:graphic>
      </p:graphicFrame>
      <p:graphicFrame>
        <p:nvGraphicFramePr>
          <p:cNvPr id="4" name="Object 3"/>
          <p:cNvGraphicFramePr>
            <a:graphicFrameLocks noChangeAspect="1"/>
          </p:cNvGraphicFramePr>
          <p:nvPr>
            <p:extLst/>
          </p:nvPr>
        </p:nvGraphicFramePr>
        <p:xfrm>
          <a:off x="5062538" y="2895601"/>
          <a:ext cx="1381125" cy="928297"/>
        </p:xfrm>
        <a:graphic>
          <a:graphicData uri="http://schemas.openxmlformats.org/presentationml/2006/ole">
            <mc:AlternateContent xmlns:mc="http://schemas.openxmlformats.org/markup-compatibility/2006">
              <mc:Choice xmlns:v="urn:schemas-microsoft-com:vml" Requires="v">
                <p:oleObj spid="_x0000_s1351" name="Equation" r:id="rId5" imgW="583947" imgH="393529" progId="Equation.3">
                  <p:embed/>
                </p:oleObj>
              </mc:Choice>
              <mc:Fallback>
                <p:oleObj name="Equation" r:id="rId5" imgW="58394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2538" y="2895601"/>
                        <a:ext cx="1381125" cy="928297"/>
                      </a:xfrm>
                      <a:prstGeom prst="rect">
                        <a:avLst/>
                      </a:prstGeom>
                      <a:noFill/>
                    </p:spPr>
                  </p:pic>
                </p:oleObj>
              </mc:Fallback>
            </mc:AlternateContent>
          </a:graphicData>
        </a:graphic>
      </p:graphicFrame>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graphicFrame>
        <p:nvGraphicFramePr>
          <p:cNvPr id="10" name="Object 9"/>
          <p:cNvGraphicFramePr>
            <a:graphicFrameLocks noChangeAspect="1"/>
          </p:cNvGraphicFramePr>
          <p:nvPr>
            <p:extLst/>
          </p:nvPr>
        </p:nvGraphicFramePr>
        <p:xfrm>
          <a:off x="4895850" y="3962400"/>
          <a:ext cx="1714500" cy="914400"/>
        </p:xfrm>
        <a:graphic>
          <a:graphicData uri="http://schemas.openxmlformats.org/presentationml/2006/ole">
            <mc:AlternateContent xmlns:mc="http://schemas.openxmlformats.org/markup-compatibility/2006">
              <mc:Choice xmlns:v="urn:schemas-microsoft-com:vml" Requires="v">
                <p:oleObj spid="_x0000_s1352" name="Equation" r:id="rId7" imgW="571252" imgH="304668" progId="Equation.3">
                  <p:embed/>
                </p:oleObj>
              </mc:Choice>
              <mc:Fallback>
                <p:oleObj name="Equation" r:id="rId7" imgW="571252" imgH="3046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5850" y="3962400"/>
                        <a:ext cx="1714500" cy="914400"/>
                      </a:xfrm>
                      <a:prstGeom prst="rect">
                        <a:avLst/>
                      </a:prstGeom>
                      <a:noFill/>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6964320" y="4122000"/>
              <a:ext cx="1931040" cy="762840"/>
            </p14:xfrm>
          </p:contentPart>
        </mc:Choice>
        <mc:Fallback xmlns="">
          <p:pic>
            <p:nvPicPr>
              <p:cNvPr id="11" name="Ink 10"/>
              <p:cNvPicPr/>
              <p:nvPr/>
            </p:nvPicPr>
            <p:blipFill>
              <a:blip r:embed="rId10"/>
              <a:stretch>
                <a:fillRect/>
              </a:stretch>
            </p:blipFill>
            <p:spPr>
              <a:xfrm>
                <a:off x="6957840" y="4114800"/>
                <a:ext cx="1946520"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p14:cNvContentPartPr/>
              <p14:nvPr/>
            </p14:nvContentPartPr>
            <p14:xfrm>
              <a:off x="6259440" y="2970000"/>
              <a:ext cx="1913760" cy="833760"/>
            </p14:xfrm>
          </p:contentPart>
        </mc:Choice>
        <mc:Fallback xmlns="">
          <p:pic>
            <p:nvPicPr>
              <p:cNvPr id="14" name="Ink 13"/>
              <p:cNvPicPr/>
              <p:nvPr/>
            </p:nvPicPr>
            <p:blipFill>
              <a:blip r:embed="rId12"/>
              <a:stretch>
                <a:fillRect/>
              </a:stretch>
            </p:blipFill>
            <p:spPr>
              <a:xfrm>
                <a:off x="6255840" y="2963880"/>
                <a:ext cx="192600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p14:cNvContentPartPr/>
              <p14:nvPr/>
            </p14:nvContentPartPr>
            <p14:xfrm>
              <a:off x="7040280" y="4200120"/>
              <a:ext cx="1393200" cy="520560"/>
            </p14:xfrm>
          </p:contentPart>
        </mc:Choice>
        <mc:Fallback xmlns="">
          <p:pic>
            <p:nvPicPr>
              <p:cNvPr id="15" name="Ink 14"/>
              <p:cNvPicPr/>
              <p:nvPr/>
            </p:nvPicPr>
            <p:blipFill>
              <a:blip r:embed="rId14"/>
              <a:stretch>
                <a:fillRect/>
              </a:stretch>
            </p:blipFill>
            <p:spPr>
              <a:xfrm>
                <a:off x="7033800" y="4192200"/>
                <a:ext cx="1408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p14:cNvContentPartPr/>
              <p14:nvPr/>
            </p14:nvContentPartPr>
            <p14:xfrm>
              <a:off x="5710956" y="4816703"/>
              <a:ext cx="482040" cy="24840"/>
            </p14:xfrm>
          </p:contentPart>
        </mc:Choice>
        <mc:Fallback xmlns="">
          <p:pic>
            <p:nvPicPr>
              <p:cNvPr id="16" name="Ink 15"/>
              <p:cNvPicPr/>
              <p:nvPr/>
            </p:nvPicPr>
            <p:blipFill>
              <a:blip r:embed="rId16"/>
              <a:stretch>
                <a:fillRect/>
              </a:stretch>
            </p:blipFill>
            <p:spPr>
              <a:xfrm>
                <a:off x="5697636" y="4803383"/>
                <a:ext cx="5032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p14:cNvContentPartPr/>
              <p14:nvPr/>
            </p14:nvContentPartPr>
            <p14:xfrm>
              <a:off x="5699796" y="4888703"/>
              <a:ext cx="519840" cy="21960"/>
            </p14:xfrm>
          </p:contentPart>
        </mc:Choice>
        <mc:Fallback xmlns="">
          <p:pic>
            <p:nvPicPr>
              <p:cNvPr id="17" name="Ink 16"/>
              <p:cNvPicPr/>
              <p:nvPr/>
            </p:nvPicPr>
            <p:blipFill>
              <a:blip r:embed="rId18"/>
              <a:stretch>
                <a:fillRect/>
              </a:stretch>
            </p:blipFill>
            <p:spPr>
              <a:xfrm>
                <a:off x="5687556" y="4875244"/>
                <a:ext cx="545400" cy="4852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p14:cNvContentPartPr/>
              <p14:nvPr/>
            </p14:nvContentPartPr>
            <p14:xfrm>
              <a:off x="8524200" y="4738320"/>
              <a:ext cx="40680" cy="16920"/>
            </p14:xfrm>
          </p:contentPart>
        </mc:Choice>
        <mc:Fallback xmlns="">
          <p:pic>
            <p:nvPicPr>
              <p:cNvPr id="18" name="Ink 17"/>
              <p:cNvPicPr/>
              <p:nvPr/>
            </p:nvPicPr>
            <p:blipFill>
              <a:blip r:embed="rId20"/>
              <a:stretch>
                <a:fillRect/>
              </a:stretch>
            </p:blipFill>
            <p:spPr>
              <a:xfrm>
                <a:off x="8516280" y="4730400"/>
                <a:ext cx="60120" cy="36360"/>
              </a:xfrm>
              <a:prstGeom prst="rect">
                <a:avLst/>
              </a:prstGeom>
            </p:spPr>
          </p:pic>
        </mc:Fallback>
      </mc:AlternateContent>
    </p:spTree>
    <p:extLst>
      <p:ext uri="{BB962C8B-B14F-4D97-AF65-F5344CB8AC3E}">
        <p14:creationId xmlns:p14="http://schemas.microsoft.com/office/powerpoint/2010/main" val="26166324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842" y="0"/>
            <a:ext cx="8352503" cy="1143000"/>
          </a:xfrm>
        </p:spPr>
        <p:txBody>
          <a:bodyPr/>
          <a:lstStyle/>
          <a:p>
            <a:pPr algn="ctr"/>
            <a:r>
              <a:rPr lang="en-IN" b="1" dirty="0"/>
              <a:t>Potential energy</a:t>
            </a:r>
          </a:p>
        </p:txBody>
      </p:sp>
      <p:sp>
        <p:nvSpPr>
          <p:cNvPr id="7" name="Content Placeholder 2"/>
          <p:cNvSpPr txBox="1">
            <a:spLocks/>
          </p:cNvSpPr>
          <p:nvPr/>
        </p:nvSpPr>
        <p:spPr>
          <a:xfrm>
            <a:off x="1524000" y="1371600"/>
            <a:ext cx="8305800"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Clr>
                <a:srgbClr val="98C723"/>
              </a:buClr>
              <a:buNone/>
            </a:pPr>
            <a:r>
              <a:rPr lang="en-IN" sz="3200" dirty="0">
                <a:solidFill>
                  <a:prstClr val="black"/>
                </a:solidFill>
              </a:rPr>
              <a:t>the energy possessed by a body by virtue of its position relative to others, stresses within itself, electric charge, and other factors.</a:t>
            </a:r>
          </a:p>
        </p:txBody>
      </p:sp>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11" name="Title 1"/>
          <p:cNvSpPr txBox="1">
            <a:spLocks/>
          </p:cNvSpPr>
          <p:nvPr/>
        </p:nvSpPr>
        <p:spPr>
          <a:xfrm>
            <a:off x="1521543" y="2971800"/>
            <a:ext cx="8581103"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IN" sz="2800" dirty="0">
                <a:solidFill>
                  <a:srgbClr val="5B6973"/>
                </a:solidFill>
              </a:rPr>
              <a:t>Potential  energy at a constant height </a:t>
            </a:r>
          </a:p>
        </p:txBody>
      </p:sp>
      <p:graphicFrame>
        <p:nvGraphicFramePr>
          <p:cNvPr id="12" name="Object 11"/>
          <p:cNvGraphicFramePr>
            <a:graphicFrameLocks noChangeAspect="1"/>
          </p:cNvGraphicFramePr>
          <p:nvPr>
            <p:extLst/>
          </p:nvPr>
        </p:nvGraphicFramePr>
        <p:xfrm>
          <a:off x="4728089" y="4191000"/>
          <a:ext cx="2318657" cy="811530"/>
        </p:xfrm>
        <a:graphic>
          <a:graphicData uri="http://schemas.openxmlformats.org/presentationml/2006/ole">
            <mc:AlternateContent xmlns:mc="http://schemas.openxmlformats.org/markup-compatibility/2006">
              <mc:Choice xmlns:v="urn:schemas-microsoft-com:vml" Requires="v">
                <p:oleObj spid="_x0000_s2266" name="Equation" r:id="rId3" imgW="571252" imgH="203112" progId="Equation.3">
                  <p:embed/>
                </p:oleObj>
              </mc:Choice>
              <mc:Fallback>
                <p:oleObj name="Equation" r:id="rId3" imgW="571252"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8089" y="4191000"/>
                        <a:ext cx="2318657" cy="811530"/>
                      </a:xfrm>
                      <a:prstGeom prst="rect">
                        <a:avLst/>
                      </a:prstGeom>
                      <a:noFill/>
                    </p:spPr>
                  </p:pic>
                </p:oleObj>
              </mc:Fallback>
            </mc:AlternateContent>
          </a:graphicData>
        </a:graphic>
      </p:graphicFrame>
      <p:sp>
        <p:nvSpPr>
          <p:cNvPr id="13" name="Title 1"/>
          <p:cNvSpPr txBox="1">
            <a:spLocks/>
          </p:cNvSpPr>
          <p:nvPr/>
        </p:nvSpPr>
        <p:spPr>
          <a:xfrm>
            <a:off x="1528917" y="4800600"/>
            <a:ext cx="8573728"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IN" sz="2800" dirty="0">
                <a:solidFill>
                  <a:srgbClr val="5B6973"/>
                </a:solidFill>
              </a:rPr>
              <a:t>Potential energy due to spring motion, Hooke’s law</a:t>
            </a:r>
          </a:p>
        </p:txBody>
      </p:sp>
      <p:graphicFrame>
        <p:nvGraphicFramePr>
          <p:cNvPr id="14" name="Object 13"/>
          <p:cNvGraphicFramePr>
            <a:graphicFrameLocks noChangeAspect="1"/>
          </p:cNvGraphicFramePr>
          <p:nvPr>
            <p:extLst/>
          </p:nvPr>
        </p:nvGraphicFramePr>
        <p:xfrm>
          <a:off x="5410201" y="5715000"/>
          <a:ext cx="1570463" cy="990600"/>
        </p:xfrm>
        <a:graphic>
          <a:graphicData uri="http://schemas.openxmlformats.org/presentationml/2006/ole">
            <mc:AlternateContent xmlns:mc="http://schemas.openxmlformats.org/markup-compatibility/2006">
              <mc:Choice xmlns:v="urn:schemas-microsoft-com:vml" Requires="v">
                <p:oleObj spid="_x0000_s2267" name="Equation" r:id="rId5" imgW="622030" imgH="393529" progId="Equation.3">
                  <p:embed/>
                </p:oleObj>
              </mc:Choice>
              <mc:Fallback>
                <p:oleObj name="Equation" r:id="rId5" imgW="62203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1" y="5715000"/>
                        <a:ext cx="1570463" cy="990600"/>
                      </a:xfrm>
                      <a:prstGeom prst="rect">
                        <a:avLst/>
                      </a:prstGeom>
                      <a:noFill/>
                    </p:spPr>
                  </p:pic>
                </p:oleObj>
              </mc:Fallback>
            </mc:AlternateContent>
          </a:graphicData>
        </a:graphic>
      </p:graphicFrame>
    </p:spTree>
    <p:extLst>
      <p:ext uri="{BB962C8B-B14F-4D97-AF65-F5344CB8AC3E}">
        <p14:creationId xmlns:p14="http://schemas.microsoft.com/office/powerpoint/2010/main" val="40123456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4232" y="295031"/>
            <a:ext cx="8163034" cy="6209136"/>
          </a:xfrm>
          <a:prstGeom prst="rect">
            <a:avLst/>
          </a:prstGeom>
        </p:spPr>
      </p:pic>
    </p:spTree>
    <p:extLst>
      <p:ext uri="{BB962C8B-B14F-4D97-AF65-F5344CB8AC3E}">
        <p14:creationId xmlns:p14="http://schemas.microsoft.com/office/powerpoint/2010/main" val="330676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97" y="206477"/>
            <a:ext cx="8352503" cy="1143000"/>
          </a:xfrm>
        </p:spPr>
        <p:txBody>
          <a:bodyPr>
            <a:noAutofit/>
          </a:bodyPr>
          <a:lstStyle/>
          <a:p>
            <a:pPr algn="ctr"/>
            <a:r>
              <a:rPr lang="en-IN" b="1" dirty="0"/>
              <a:t>Law of </a:t>
            </a:r>
            <a:r>
              <a:rPr lang="en-IN" b="1" dirty="0" smtClean="0"/>
              <a:t>Conservation </a:t>
            </a:r>
            <a:r>
              <a:rPr lang="en-IN" b="1" dirty="0"/>
              <a:t>of M</a:t>
            </a:r>
            <a:r>
              <a:rPr lang="en-IN" b="1" dirty="0" smtClean="0"/>
              <a:t>echanical Energy </a:t>
            </a:r>
            <a:endParaRPr lang="en-IN" b="1" dirty="0"/>
          </a:p>
        </p:txBody>
      </p:sp>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6" name="Content Placeholder 2"/>
          <p:cNvSpPr txBox="1">
            <a:spLocks/>
          </p:cNvSpPr>
          <p:nvPr/>
        </p:nvSpPr>
        <p:spPr>
          <a:xfrm>
            <a:off x="1490818" y="1524000"/>
            <a:ext cx="8474177"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gn="just">
              <a:buClr>
                <a:srgbClr val="98C723"/>
              </a:buClr>
              <a:buNone/>
            </a:pPr>
            <a:r>
              <a:rPr lang="en-IN" sz="2800" dirty="0">
                <a:solidFill>
                  <a:prstClr val="black"/>
                </a:solidFill>
              </a:rPr>
              <a:t>For a system of conservative forces and if there is no external force acting on the system, work done by the system to change the potential energy of the body from its initial position to final position will be </a:t>
            </a:r>
          </a:p>
          <a:p>
            <a:pPr marL="114300" indent="0">
              <a:buClr>
                <a:srgbClr val="98C723"/>
              </a:buClr>
              <a:buNone/>
            </a:pPr>
            <a:endParaRPr lang="en-IN" sz="3200" dirty="0">
              <a:solidFill>
                <a:prstClr val="black"/>
              </a:solidFill>
            </a:endParaRPr>
          </a:p>
        </p:txBody>
      </p:sp>
      <p:graphicFrame>
        <p:nvGraphicFramePr>
          <p:cNvPr id="3" name="Object 2"/>
          <p:cNvGraphicFramePr>
            <a:graphicFrameLocks noChangeAspect="1"/>
          </p:cNvGraphicFramePr>
          <p:nvPr>
            <p:extLst/>
          </p:nvPr>
        </p:nvGraphicFramePr>
        <p:xfrm>
          <a:off x="3382374" y="3352800"/>
          <a:ext cx="4843463" cy="685800"/>
        </p:xfrm>
        <a:graphic>
          <a:graphicData uri="http://schemas.openxmlformats.org/presentationml/2006/ole">
            <mc:AlternateContent xmlns:mc="http://schemas.openxmlformats.org/markup-compatibility/2006">
              <mc:Choice xmlns:v="urn:schemas-microsoft-com:vml" Requires="v">
                <p:oleObj spid="_x0000_s3290" name="Equation" r:id="rId3" imgW="1434960" imgH="203040" progId="Equation.3">
                  <p:embed/>
                </p:oleObj>
              </mc:Choice>
              <mc:Fallback>
                <p:oleObj name="Equation" r:id="rId3" imgW="1434960" imgH="203040" progId="Equation.3">
                  <p:embed/>
                  <p:pic>
                    <p:nvPicPr>
                      <p:cNvPr id="0" name=""/>
                      <p:cNvPicPr/>
                      <p:nvPr/>
                    </p:nvPicPr>
                    <p:blipFill>
                      <a:blip r:embed="rId4"/>
                      <a:stretch>
                        <a:fillRect/>
                      </a:stretch>
                    </p:blipFill>
                    <p:spPr>
                      <a:xfrm>
                        <a:off x="3382374" y="3352800"/>
                        <a:ext cx="4843463" cy="685800"/>
                      </a:xfrm>
                      <a:prstGeom prst="rect">
                        <a:avLst/>
                      </a:prstGeom>
                    </p:spPr>
                  </p:pic>
                </p:oleObj>
              </mc:Fallback>
            </mc:AlternateContent>
          </a:graphicData>
        </a:graphic>
      </p:graphicFrame>
      <p:graphicFrame>
        <p:nvGraphicFramePr>
          <p:cNvPr id="4" name="Object 3"/>
          <p:cNvGraphicFramePr>
            <a:graphicFrameLocks noChangeAspect="1"/>
          </p:cNvGraphicFramePr>
          <p:nvPr>
            <p:extLst/>
          </p:nvPr>
        </p:nvGraphicFramePr>
        <p:xfrm>
          <a:off x="4638675" y="4419601"/>
          <a:ext cx="2914650" cy="642937"/>
        </p:xfrm>
        <a:graphic>
          <a:graphicData uri="http://schemas.openxmlformats.org/presentationml/2006/ole">
            <mc:AlternateContent xmlns:mc="http://schemas.openxmlformats.org/markup-compatibility/2006">
              <mc:Choice xmlns:v="urn:schemas-microsoft-com:vml" Requires="v">
                <p:oleObj spid="_x0000_s3291" name="Equation" r:id="rId5" imgW="863280" imgH="190440" progId="Equation.3">
                  <p:embed/>
                </p:oleObj>
              </mc:Choice>
              <mc:Fallback>
                <p:oleObj name="Equation" r:id="rId5" imgW="863280" imgH="190440" progId="Equation.3">
                  <p:embed/>
                  <p:pic>
                    <p:nvPicPr>
                      <p:cNvPr id="0" name=""/>
                      <p:cNvPicPr>
                        <a:picLocks noChangeAspect="1" noChangeArrowheads="1"/>
                      </p:cNvPicPr>
                      <p:nvPr/>
                    </p:nvPicPr>
                    <p:blipFill>
                      <a:blip r:embed="rId6"/>
                      <a:srcRect/>
                      <a:stretch>
                        <a:fillRect/>
                      </a:stretch>
                    </p:blipFill>
                    <p:spPr bwMode="auto">
                      <a:xfrm>
                        <a:off x="4638675" y="4419601"/>
                        <a:ext cx="29146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itle 1"/>
          <p:cNvSpPr txBox="1">
            <a:spLocks/>
          </p:cNvSpPr>
          <p:nvPr/>
        </p:nvSpPr>
        <p:spPr>
          <a:xfrm>
            <a:off x="1490818" y="3810000"/>
            <a:ext cx="7424583" cy="5715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IN" sz="2800" dirty="0">
                <a:solidFill>
                  <a:srgbClr val="5B6973"/>
                </a:solidFill>
              </a:rPr>
              <a:t>Upon rearranging </a:t>
            </a:r>
          </a:p>
        </p:txBody>
      </p:sp>
      <p:sp>
        <p:nvSpPr>
          <p:cNvPr id="11" name="Title 1"/>
          <p:cNvSpPr txBox="1">
            <a:spLocks/>
          </p:cNvSpPr>
          <p:nvPr/>
        </p:nvSpPr>
        <p:spPr>
          <a:xfrm>
            <a:off x="1643216" y="5715000"/>
            <a:ext cx="8321778" cy="5715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just"/>
            <a:r>
              <a:rPr lang="en-IN" sz="2800" i="1" dirty="0">
                <a:solidFill>
                  <a:srgbClr val="00B050"/>
                </a:solidFill>
                <a:latin typeface="Elephant" pitchFamily="18" charset="0"/>
              </a:rPr>
              <a:t>The total mechanical energy of a system remains constant if the internal forces are conservative and external forces do not work</a:t>
            </a:r>
          </a:p>
        </p:txBody>
      </p:sp>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3641520" y="4878360"/>
              <a:ext cx="3841560" cy="858960"/>
            </p14:xfrm>
          </p:contentPart>
        </mc:Choice>
        <mc:Fallback xmlns="">
          <p:pic>
            <p:nvPicPr>
              <p:cNvPr id="7" name="Ink 6"/>
              <p:cNvPicPr/>
              <p:nvPr/>
            </p:nvPicPr>
            <p:blipFill>
              <a:blip r:embed="rId8"/>
              <a:stretch>
                <a:fillRect/>
              </a:stretch>
            </p:blipFill>
            <p:spPr>
              <a:xfrm>
                <a:off x="3636120" y="4872960"/>
                <a:ext cx="3856320" cy="869040"/>
              </a:xfrm>
              <a:prstGeom prst="rect">
                <a:avLst/>
              </a:prstGeom>
            </p:spPr>
          </p:pic>
        </mc:Fallback>
      </mc:AlternateContent>
    </p:spTree>
    <p:extLst>
      <p:ext uri="{BB962C8B-B14F-4D97-AF65-F5344CB8AC3E}">
        <p14:creationId xmlns:p14="http://schemas.microsoft.com/office/powerpoint/2010/main" val="20524809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7924800" cy="487362"/>
          </a:xfrm>
        </p:spPr>
        <p:txBody>
          <a:bodyPr/>
          <a:lstStyle/>
          <a:p>
            <a:pPr algn="ctr"/>
            <a:r>
              <a:rPr lang="en-IN" sz="4800" b="1" dirty="0">
                <a:solidFill>
                  <a:srgbClr val="FF0000"/>
                </a:solidFill>
              </a:rPr>
              <a:t>Numerical</a:t>
            </a:r>
            <a:r>
              <a:rPr lang="en-IN" dirty="0" smtClean="0"/>
              <a:t> – Sample Problems</a:t>
            </a:r>
            <a:endParaRPr lang="en-IN" dirty="0"/>
          </a:p>
        </p:txBody>
      </p:sp>
      <p:sp>
        <p:nvSpPr>
          <p:cNvPr id="3" name="Content Placeholder 2"/>
          <p:cNvSpPr>
            <a:spLocks noGrp="1"/>
          </p:cNvSpPr>
          <p:nvPr>
            <p:ph idx="1"/>
          </p:nvPr>
        </p:nvSpPr>
        <p:spPr>
          <a:xfrm>
            <a:off x="1752600" y="1143000"/>
            <a:ext cx="8153400" cy="5715000"/>
          </a:xfrm>
        </p:spPr>
        <p:txBody>
          <a:bodyPr>
            <a:normAutofit lnSpcReduction="10000"/>
          </a:bodyPr>
          <a:lstStyle/>
          <a:p>
            <a:pPr marL="114300" indent="0" algn="just">
              <a:buNone/>
            </a:pPr>
            <a:r>
              <a:rPr lang="en-IN" b="1" dirty="0" smtClean="0">
                <a:solidFill>
                  <a:srgbClr val="FF0000"/>
                </a:solidFill>
              </a:rPr>
              <a:t>Q1:</a:t>
            </a:r>
            <a:r>
              <a:rPr lang="en-IN" dirty="0" smtClean="0"/>
              <a:t> A </a:t>
            </a:r>
            <a:r>
              <a:rPr lang="en-IN" i="1" dirty="0"/>
              <a:t>block of mass </a:t>
            </a:r>
            <a:r>
              <a:rPr lang="en-IN" dirty="0"/>
              <a:t>2.0 kg </a:t>
            </a:r>
            <a:r>
              <a:rPr lang="en-IN" i="1" dirty="0"/>
              <a:t>is pulled up on a smooth </a:t>
            </a:r>
            <a:r>
              <a:rPr lang="en-IN" i="1" dirty="0" smtClean="0"/>
              <a:t>incline of </a:t>
            </a:r>
            <a:r>
              <a:rPr lang="en-IN" i="1" dirty="0"/>
              <a:t>angle </a:t>
            </a:r>
            <a:r>
              <a:rPr lang="en-IN" dirty="0"/>
              <a:t>30° </a:t>
            </a:r>
            <a:r>
              <a:rPr lang="en-IN" i="1" dirty="0"/>
              <a:t>with the horizontal. If the block moves </a:t>
            </a:r>
            <a:r>
              <a:rPr lang="en-IN" i="1" dirty="0" smtClean="0"/>
              <a:t>with an </a:t>
            </a:r>
            <a:r>
              <a:rPr lang="en-IN" i="1" dirty="0"/>
              <a:t>acceleration of </a:t>
            </a:r>
            <a:r>
              <a:rPr lang="en-IN" dirty="0" smtClean="0"/>
              <a:t>1.0 </a:t>
            </a:r>
            <a:r>
              <a:rPr lang="en-IN" dirty="0"/>
              <a:t>m/s2, </a:t>
            </a:r>
            <a:r>
              <a:rPr lang="en-IN" i="1" dirty="0"/>
              <a:t>find the power delivered </a:t>
            </a:r>
            <a:r>
              <a:rPr lang="en-IN" i="1" dirty="0" smtClean="0"/>
              <a:t>by the </a:t>
            </a:r>
            <a:r>
              <a:rPr lang="en-IN" i="1" dirty="0"/>
              <a:t>pulling force at a time </a:t>
            </a:r>
            <a:r>
              <a:rPr lang="en-IN" dirty="0"/>
              <a:t>4.0 s </a:t>
            </a:r>
            <a:r>
              <a:rPr lang="en-IN" i="1" dirty="0"/>
              <a:t>after the motion starts</a:t>
            </a:r>
            <a:r>
              <a:rPr lang="en-IN" i="1" dirty="0" smtClean="0"/>
              <a:t>. What </a:t>
            </a:r>
            <a:r>
              <a:rPr lang="en-IN" i="1" dirty="0"/>
              <a:t>is the average power delivered during the </a:t>
            </a:r>
            <a:r>
              <a:rPr lang="en-IN" dirty="0"/>
              <a:t>4.0 </a:t>
            </a:r>
            <a:r>
              <a:rPr lang="en-IN" dirty="0" smtClean="0"/>
              <a:t>s </a:t>
            </a:r>
            <a:r>
              <a:rPr lang="en-IN" i="1" dirty="0" smtClean="0"/>
              <a:t>after </a:t>
            </a:r>
            <a:r>
              <a:rPr lang="en-IN" i="1" dirty="0"/>
              <a:t>the </a:t>
            </a:r>
            <a:r>
              <a:rPr lang="en-IN" i="1" dirty="0" smtClean="0"/>
              <a:t>motion </a:t>
            </a:r>
            <a:r>
              <a:rPr lang="en-IN" i="1" dirty="0"/>
              <a:t>starts</a:t>
            </a:r>
            <a:r>
              <a:rPr lang="en-IN" i="1" dirty="0" smtClean="0"/>
              <a:t>?</a:t>
            </a:r>
          </a:p>
          <a:p>
            <a:pPr marL="114300" indent="0" algn="just">
              <a:buNone/>
            </a:pPr>
            <a:endParaRPr lang="en-IN" i="1" dirty="0"/>
          </a:p>
          <a:p>
            <a:pPr marL="114300" indent="0" algn="just">
              <a:buNone/>
            </a:pPr>
            <a:r>
              <a:rPr lang="en-IN" b="1" i="1" dirty="0" smtClean="0">
                <a:solidFill>
                  <a:srgbClr val="FF0000"/>
                </a:solidFill>
              </a:rPr>
              <a:t>Q2: </a:t>
            </a:r>
            <a:r>
              <a:rPr lang="en-IN" dirty="0"/>
              <a:t>a particle is placed at the point A of a frictionless track ABC . where point a is at a height of 1m point b at 0.5m and point c at little less than point a . it is pushed slightly towards right</a:t>
            </a:r>
            <a:r>
              <a:rPr lang="en-IN" dirty="0" smtClean="0"/>
              <a:t>. find </a:t>
            </a:r>
            <a:r>
              <a:rPr lang="en-IN" dirty="0"/>
              <a:t>its speed when it reaches the point B take</a:t>
            </a:r>
            <a:endParaRPr lang="en-IN" i="1" dirty="0" smtClean="0"/>
          </a:p>
          <a:p>
            <a:pPr marL="114300" indent="0" algn="just">
              <a:buNone/>
            </a:pPr>
            <a:endParaRPr lang="en-IN" i="1" dirty="0"/>
          </a:p>
          <a:p>
            <a:pPr marL="114300" indent="0">
              <a:buNone/>
            </a:pPr>
            <a:r>
              <a:rPr lang="en-IN" b="1" dirty="0" smtClean="0">
                <a:solidFill>
                  <a:srgbClr val="FF0000"/>
                </a:solidFill>
              </a:rPr>
              <a:t>Q3:</a:t>
            </a:r>
            <a:r>
              <a:rPr lang="en-IN" dirty="0" smtClean="0"/>
              <a:t> </a:t>
            </a:r>
            <a:r>
              <a:rPr lang="en-IN" i="1" dirty="0" smtClean="0"/>
              <a:t>A </a:t>
            </a:r>
            <a:r>
              <a:rPr lang="en-IN" i="1" dirty="0"/>
              <a:t>body dropped from a height H reaches the ground </a:t>
            </a:r>
            <a:r>
              <a:rPr lang="en-IN" i="1" dirty="0" smtClean="0"/>
              <a:t>with a </a:t>
            </a:r>
            <a:r>
              <a:rPr lang="en-IN" i="1" dirty="0"/>
              <a:t>speed of </a:t>
            </a:r>
            <a:r>
              <a:rPr lang="en-IN" dirty="0"/>
              <a:t>1.2 </a:t>
            </a:r>
            <a:r>
              <a:rPr lang="en-IN" i="1" dirty="0" smtClean="0"/>
              <a:t>root (</a:t>
            </a:r>
            <a:r>
              <a:rPr lang="en-IN" i="1" dirty="0" err="1" smtClean="0"/>
              <a:t>mgh</a:t>
            </a:r>
            <a:r>
              <a:rPr lang="en-IN" i="1" dirty="0" smtClean="0"/>
              <a:t>). </a:t>
            </a:r>
            <a:r>
              <a:rPr lang="en-IN" i="1" dirty="0"/>
              <a:t>Calculate the work done </a:t>
            </a:r>
            <a:r>
              <a:rPr lang="en-IN" i="1" dirty="0" smtClean="0"/>
              <a:t>by air-friction.</a:t>
            </a:r>
          </a:p>
          <a:p>
            <a:pPr marL="114300" indent="0">
              <a:buNone/>
            </a:pPr>
            <a:endParaRPr lang="en-IN" i="1" dirty="0"/>
          </a:p>
          <a:p>
            <a:pPr marL="114300" indent="0">
              <a:buNone/>
            </a:pPr>
            <a:r>
              <a:rPr lang="en-IN" b="1" dirty="0" smtClean="0">
                <a:solidFill>
                  <a:srgbClr val="FF0000"/>
                </a:solidFill>
              </a:rPr>
              <a:t>Q4:</a:t>
            </a:r>
            <a:r>
              <a:rPr lang="en-IN" dirty="0" smtClean="0"/>
              <a:t> </a:t>
            </a:r>
            <a:r>
              <a:rPr lang="en-IN" i="1" dirty="0" smtClean="0"/>
              <a:t>A </a:t>
            </a:r>
            <a:r>
              <a:rPr lang="en-IN" i="1" dirty="0"/>
              <a:t>force F = (10 + </a:t>
            </a:r>
            <a:r>
              <a:rPr lang="en-IN" dirty="0"/>
              <a:t>0.50 </a:t>
            </a:r>
            <a:r>
              <a:rPr lang="en-IN" i="1" dirty="0"/>
              <a:t>x) acts on a particle in </a:t>
            </a:r>
            <a:r>
              <a:rPr lang="en-IN" i="1" dirty="0" smtClean="0"/>
              <a:t>the x </a:t>
            </a:r>
            <a:r>
              <a:rPr lang="en-IN" i="1" dirty="0"/>
              <a:t>direction, where F is in newton and x in meter. </a:t>
            </a:r>
            <a:r>
              <a:rPr lang="en-IN" i="1" dirty="0" smtClean="0"/>
              <a:t>Find the </a:t>
            </a:r>
            <a:r>
              <a:rPr lang="en-IN" i="1" dirty="0"/>
              <a:t>work done by this force during a displacement </a:t>
            </a:r>
            <a:r>
              <a:rPr lang="en-IN" i="1" dirty="0" smtClean="0"/>
              <a:t>from x </a:t>
            </a:r>
            <a:r>
              <a:rPr lang="en-IN" i="1" dirty="0"/>
              <a:t>= </a:t>
            </a:r>
            <a:r>
              <a:rPr lang="en-IN" dirty="0"/>
              <a:t>0 </a:t>
            </a:r>
            <a:r>
              <a:rPr lang="en-IN" i="1" dirty="0"/>
              <a:t>to x = </a:t>
            </a:r>
            <a:r>
              <a:rPr lang="en-IN" dirty="0" smtClean="0"/>
              <a:t>2.0 </a:t>
            </a:r>
            <a:r>
              <a:rPr lang="en-IN" dirty="0"/>
              <a:t>m.</a:t>
            </a:r>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5687314" y="2433320"/>
              <a:ext cx="3741120" cy="3331800"/>
            </p14:xfrm>
          </p:contentPart>
        </mc:Choice>
        <mc:Fallback xmlns="">
          <p:pic>
            <p:nvPicPr>
              <p:cNvPr id="11" name="Ink 10"/>
              <p:cNvPicPr/>
              <p:nvPr/>
            </p:nvPicPr>
            <p:blipFill>
              <a:blip r:embed="rId3"/>
              <a:stretch>
                <a:fillRect/>
              </a:stretch>
            </p:blipFill>
            <p:spPr>
              <a:xfrm>
                <a:off x="5677955" y="2423961"/>
                <a:ext cx="3763438" cy="33541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p14:cNvContentPartPr/>
              <p14:nvPr/>
            </p14:nvContentPartPr>
            <p14:xfrm>
              <a:off x="7629154" y="6538760"/>
              <a:ext cx="1447560" cy="285480"/>
            </p14:xfrm>
          </p:contentPart>
        </mc:Choice>
        <mc:Fallback xmlns="">
          <p:pic>
            <p:nvPicPr>
              <p:cNvPr id="49" name="Ink 48"/>
              <p:cNvPicPr/>
              <p:nvPr/>
            </p:nvPicPr>
            <p:blipFill>
              <a:blip r:embed="rId5"/>
              <a:stretch>
                <a:fillRect/>
              </a:stretch>
            </p:blipFill>
            <p:spPr>
              <a:xfrm>
                <a:off x="7617277" y="6527600"/>
                <a:ext cx="1472754"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540356" y="861980"/>
              <a:ext cx="1409040" cy="2751840"/>
            </p14:xfrm>
          </p:contentPart>
        </mc:Choice>
        <mc:Fallback xmlns="">
          <p:pic>
            <p:nvPicPr>
              <p:cNvPr id="9" name="Ink 8"/>
              <p:cNvPicPr/>
              <p:nvPr/>
            </p:nvPicPr>
            <p:blipFill>
              <a:blip r:embed="rId7"/>
              <a:stretch>
                <a:fillRect/>
              </a:stretch>
            </p:blipFill>
            <p:spPr>
              <a:xfrm>
                <a:off x="1535316" y="849380"/>
                <a:ext cx="1424520" cy="2777040"/>
              </a:xfrm>
              <a:prstGeom prst="rect">
                <a:avLst/>
              </a:prstGeom>
            </p:spPr>
          </p:pic>
        </mc:Fallback>
      </mc:AlternateContent>
    </p:spTree>
    <p:extLst>
      <p:ext uri="{BB962C8B-B14F-4D97-AF65-F5344CB8AC3E}">
        <p14:creationId xmlns:p14="http://schemas.microsoft.com/office/powerpoint/2010/main" val="1448548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Rectangle 3"/>
          <p:cNvSpPr>
            <a:spLocks noGrp="1" noChangeArrowheads="1"/>
          </p:cNvSpPr>
          <p:nvPr/>
        </p:nvSpPr>
        <p:spPr bwMode="auto">
          <a:xfrm>
            <a:off x="1703512" y="914400"/>
            <a:ext cx="8812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just" eaLnBrk="1" hangingPunct="1"/>
            <a:r>
              <a:rPr lang="en-US" sz="2800" b="1" dirty="0">
                <a:solidFill>
                  <a:srgbClr val="1F497D"/>
                </a:solidFill>
                <a:latin typeface="Bookman Old Style" pitchFamily="1" charset="0"/>
              </a:rPr>
              <a:t>If objects in motion tend to stay in motion, why don’t moving objects keep moving forever?</a:t>
            </a:r>
          </a:p>
        </p:txBody>
      </p:sp>
      <p:sp>
        <p:nvSpPr>
          <p:cNvPr id="5" name="Text Box 4"/>
          <p:cNvSpPr txBox="1">
            <a:spLocks noChangeArrowheads="1"/>
          </p:cNvSpPr>
          <p:nvPr/>
        </p:nvSpPr>
        <p:spPr bwMode="auto">
          <a:xfrm>
            <a:off x="2019300" y="2236788"/>
            <a:ext cx="81534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lnSpc>
                <a:spcPct val="80000"/>
              </a:lnSpc>
              <a:spcBef>
                <a:spcPct val="20000"/>
              </a:spcBef>
            </a:pPr>
            <a:r>
              <a:rPr lang="en-US" sz="2800" b="1" i="1" dirty="0">
                <a:solidFill>
                  <a:srgbClr val="FF0000"/>
                </a:solidFill>
                <a:latin typeface="Bookman Old Style" pitchFamily="1" charset="0"/>
              </a:rPr>
              <a:t>Things don’t keep moving forever because there’s almost always an unbalanced force acting upon it.</a:t>
            </a:r>
          </a:p>
        </p:txBody>
      </p:sp>
      <p:sp>
        <p:nvSpPr>
          <p:cNvPr id="6" name="Text Box 5"/>
          <p:cNvSpPr txBox="1">
            <a:spLocks noChangeArrowheads="1"/>
          </p:cNvSpPr>
          <p:nvPr/>
        </p:nvSpPr>
        <p:spPr bwMode="auto">
          <a:xfrm>
            <a:off x="1703512" y="3818666"/>
            <a:ext cx="6221288" cy="98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lnSpc>
                <a:spcPct val="80000"/>
              </a:lnSpc>
              <a:spcBef>
                <a:spcPct val="20000"/>
              </a:spcBef>
            </a:pPr>
            <a:r>
              <a:rPr lang="en-US" sz="2400" b="1" dirty="0">
                <a:solidFill>
                  <a:srgbClr val="002060"/>
                </a:solidFill>
                <a:latin typeface="Bookman Old Style" pitchFamily="1" charset="0"/>
              </a:rPr>
              <a:t>A book sliding across a table slows down and stops because of the force of </a:t>
            </a:r>
            <a:r>
              <a:rPr lang="en-US" sz="2400" b="1" i="1" dirty="0">
                <a:solidFill>
                  <a:srgbClr val="002060"/>
                </a:solidFill>
                <a:latin typeface="Bookman Old Style" pitchFamily="1" charset="0"/>
              </a:rPr>
              <a:t>friction</a:t>
            </a:r>
            <a:r>
              <a:rPr lang="en-US" sz="2400" b="1" dirty="0">
                <a:solidFill>
                  <a:srgbClr val="002060"/>
                </a:solidFill>
                <a:latin typeface="Bookman Old Style" pitchFamily="1" charset="0"/>
              </a:rPr>
              <a:t>.</a:t>
            </a:r>
          </a:p>
        </p:txBody>
      </p:sp>
      <p:pic>
        <p:nvPicPr>
          <p:cNvPr id="7" name="Picture 6" descr="MCj0404059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3400" y="3511550"/>
            <a:ext cx="16002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MPj03872050000[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75520" y="5029200"/>
            <a:ext cx="2286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4337248" y="5410201"/>
            <a:ext cx="5791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spcBef>
                <a:spcPct val="20000"/>
              </a:spcBef>
            </a:pPr>
            <a:r>
              <a:rPr lang="en-US" sz="2400" b="1" dirty="0">
                <a:solidFill>
                  <a:prstClr val="black"/>
                </a:solidFill>
                <a:latin typeface="Bookman Old Style" pitchFamily="1" charset="0"/>
              </a:rPr>
              <a:t>If you throw a ball upwards it will eventually slow down and fall because of the force of </a:t>
            </a:r>
            <a:r>
              <a:rPr lang="en-US" sz="2400" b="1" i="1" dirty="0">
                <a:solidFill>
                  <a:prstClr val="black"/>
                </a:solidFill>
                <a:latin typeface="Bookman Old Style" pitchFamily="1" charset="0"/>
              </a:rPr>
              <a:t>gravity</a:t>
            </a:r>
            <a:r>
              <a:rPr lang="en-US" sz="2400" b="1" dirty="0">
                <a:solidFill>
                  <a:prstClr val="black"/>
                </a:solidFill>
                <a:latin typeface="Bookman Old Style" pitchFamily="1" charset="0"/>
              </a:rPr>
              <a:t>.</a:t>
            </a:r>
          </a:p>
        </p:txBody>
      </p:sp>
    </p:spTree>
    <p:extLst>
      <p:ext uri="{BB962C8B-B14F-4D97-AF65-F5344CB8AC3E}">
        <p14:creationId xmlns:p14="http://schemas.microsoft.com/office/powerpoint/2010/main" val="225869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a:t>
            </a:r>
            <a:endParaRPr lang="en-IN" dirty="0"/>
          </a:p>
        </p:txBody>
      </p:sp>
      <p:sp>
        <p:nvSpPr>
          <p:cNvPr id="5" name="Content Placeholder 4"/>
          <p:cNvSpPr txBox="1">
            <a:spLocks/>
          </p:cNvSpPr>
          <p:nvPr/>
        </p:nvSpPr>
        <p:spPr>
          <a:xfrm>
            <a:off x="1889125" y="685801"/>
            <a:ext cx="8229600" cy="548640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base">
              <a:spcAft>
                <a:spcPct val="0"/>
              </a:spcAft>
            </a:pPr>
            <a:r>
              <a:rPr lang="en-US" sz="3000" dirty="0">
                <a:solidFill>
                  <a:prstClr val="black"/>
                </a:solidFill>
              </a:rPr>
              <a:t>How can the effect of catching a slow, heavy object be the same as catching a fast, lightweight object? The answer: They have the same momentum.</a:t>
            </a:r>
          </a:p>
          <a:p>
            <a:pPr fontAlgn="base">
              <a:spcAft>
                <a:spcPct val="0"/>
              </a:spcAft>
            </a:pPr>
            <a:endParaRPr lang="en-US" sz="3000" dirty="0">
              <a:solidFill>
                <a:prstClr val="black"/>
              </a:solidFill>
            </a:endParaRPr>
          </a:p>
          <a:p>
            <a:pPr fontAlgn="base">
              <a:spcAft>
                <a:spcPct val="0"/>
              </a:spcAft>
            </a:pPr>
            <a:endParaRPr lang="en-US" sz="3000" dirty="0">
              <a:solidFill>
                <a:prstClr val="black"/>
              </a:solidFill>
            </a:endParaRPr>
          </a:p>
          <a:p>
            <a:pPr fontAlgn="base">
              <a:spcAft>
                <a:spcPct val="0"/>
              </a:spcAft>
            </a:pPr>
            <a:endParaRPr lang="en-US" sz="3000" dirty="0">
              <a:solidFill>
                <a:prstClr val="black"/>
              </a:solidFill>
            </a:endParaRPr>
          </a:p>
          <a:p>
            <a:pPr fontAlgn="base">
              <a:spcAft>
                <a:spcPct val="0"/>
              </a:spcAft>
            </a:pPr>
            <a:endParaRPr lang="en-US" sz="3000" dirty="0">
              <a:solidFill>
                <a:prstClr val="black"/>
              </a:solidFill>
            </a:endParaRPr>
          </a:p>
          <a:p>
            <a:pPr fontAlgn="base">
              <a:spcAft>
                <a:spcPct val="0"/>
              </a:spcAft>
            </a:pPr>
            <a:r>
              <a:rPr lang="en-US" sz="3000" dirty="0">
                <a:solidFill>
                  <a:prstClr val="black"/>
                </a:solidFill>
              </a:rPr>
              <a:t>Momentum is defined as the mass times the velocity. The symbol for momentum is</a:t>
            </a:r>
          </a:p>
        </p:txBody>
      </p:sp>
      <p:pic>
        <p:nvPicPr>
          <p:cNvPr id="6" name="Picture 5" descr="07_01_Figure.jpg"/>
          <p:cNvPicPr>
            <a:picLocks noChangeAspect="1"/>
          </p:cNvPicPr>
          <p:nvPr/>
        </p:nvPicPr>
        <p:blipFill rotWithShape="1">
          <a:blip r:embed="rId2" cstate="email">
            <a:extLst>
              <a:ext uri="{28A0092B-C50C-407E-A947-70E740481C1C}">
                <a14:useLocalDpi xmlns:a14="http://schemas.microsoft.com/office/drawing/2010/main" val="0"/>
              </a:ext>
            </a:extLst>
          </a:blip>
          <a:srcRect b="7136"/>
          <a:stretch/>
        </p:blipFill>
        <p:spPr>
          <a:xfrm>
            <a:off x="3082143" y="2420888"/>
            <a:ext cx="6027714" cy="1678088"/>
          </a:xfrm>
          <a:prstGeom prst="rect">
            <a:avLst/>
          </a:prstGeom>
        </p:spPr>
      </p:pic>
      <p:pic>
        <p:nvPicPr>
          <p:cNvPr id="7" name="Picture 6" descr="Slide-3B.eps"/>
          <p:cNvPicPr>
            <a:picLocks noChangeAspect="1"/>
          </p:cNvPicPr>
          <p:nvPr/>
        </p:nvPicPr>
        <p:blipFill rotWithShape="1">
          <a:blip r:embed="rId3" cstate="email">
            <a:extLst>
              <a:ext uri="{28A0092B-C50C-407E-A947-70E740481C1C}">
                <a14:useLocalDpi xmlns:a14="http://schemas.microsoft.com/office/drawing/2010/main" val="0"/>
              </a:ext>
            </a:extLst>
          </a:blip>
          <a:srcRect b="6312"/>
          <a:stretch/>
        </p:blipFill>
        <p:spPr>
          <a:xfrm>
            <a:off x="4037724" y="5326906"/>
            <a:ext cx="4116552" cy="1342454"/>
          </a:xfrm>
          <a:prstGeom prst="rect">
            <a:avLst/>
          </a:prstGeom>
        </p:spPr>
      </p:pic>
      <p:pic>
        <p:nvPicPr>
          <p:cNvPr id="8" name="Picture 7" descr="Slide-3.eps"/>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069660" y="4776192"/>
            <a:ext cx="266700" cy="381000"/>
          </a:xfrm>
          <a:prstGeom prst="rect">
            <a:avLst/>
          </a:prstGeom>
        </p:spPr>
      </p:pic>
    </p:spTree>
    <p:extLst>
      <p:ext uri="{BB962C8B-B14F-4D97-AF65-F5344CB8AC3E}">
        <p14:creationId xmlns:p14="http://schemas.microsoft.com/office/powerpoint/2010/main" val="19021419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a:t>
            </a:r>
            <a:endParaRPr lang="en-IN" dirty="0"/>
          </a:p>
        </p:txBody>
      </p:sp>
      <p:sp>
        <p:nvSpPr>
          <p:cNvPr id="4" name="Content Placeholder 4"/>
          <p:cNvSpPr txBox="1">
            <a:spLocks/>
          </p:cNvSpPr>
          <p:nvPr/>
        </p:nvSpPr>
        <p:spPr>
          <a:xfrm>
            <a:off x="1889125" y="838201"/>
            <a:ext cx="8229600" cy="51069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spcAft>
                <a:spcPct val="0"/>
              </a:spcAft>
            </a:pPr>
            <a:r>
              <a:rPr lang="en-US" dirty="0">
                <a:solidFill>
                  <a:prstClr val="black"/>
                </a:solidFill>
              </a:rPr>
              <a:t>Since momentum is the product of mass and velocity, an object</a:t>
            </a:r>
            <a:r>
              <a:rPr lang="fr-FR" dirty="0">
                <a:solidFill>
                  <a:prstClr val="black"/>
                </a:solidFill>
              </a:rPr>
              <a:t>'</a:t>
            </a:r>
            <a:r>
              <a:rPr lang="en-US" dirty="0">
                <a:solidFill>
                  <a:prstClr val="black"/>
                </a:solidFill>
              </a:rPr>
              <a:t>s momentum changes whenever its mass or velocity changes.</a:t>
            </a:r>
          </a:p>
          <a:p>
            <a:pPr algn="just" fontAlgn="base">
              <a:spcAft>
                <a:spcPct val="0"/>
              </a:spcAft>
            </a:pPr>
            <a:r>
              <a:rPr lang="en-US" dirty="0">
                <a:solidFill>
                  <a:prstClr val="black"/>
                </a:solidFill>
              </a:rPr>
              <a:t>The units of momentum are </a:t>
            </a:r>
            <a:r>
              <a:rPr lang="en-US" dirty="0" err="1">
                <a:solidFill>
                  <a:prstClr val="black"/>
                </a:solidFill>
              </a:rPr>
              <a:t>kg</a:t>
            </a:r>
            <a:r>
              <a:rPr lang="en-US" sz="2000" baseline="30000" dirty="0" err="1">
                <a:solidFill>
                  <a:prstClr val="black"/>
                </a:solidFill>
                <a:ea typeface="Wingdings"/>
                <a:cs typeface="Wingdings"/>
                <a:sym typeface="Wingdings"/>
              </a:rPr>
              <a:t></a:t>
            </a:r>
            <a:r>
              <a:rPr lang="en-US" dirty="0" err="1">
                <a:solidFill>
                  <a:prstClr val="black"/>
                </a:solidFill>
              </a:rPr>
              <a:t>m</a:t>
            </a:r>
            <a:r>
              <a:rPr lang="en-US" dirty="0">
                <a:solidFill>
                  <a:prstClr val="black"/>
                </a:solidFill>
              </a:rPr>
              <a:t>/s</a:t>
            </a:r>
          </a:p>
          <a:p>
            <a:pPr algn="just" fontAlgn="base">
              <a:spcAft>
                <a:spcPct val="0"/>
              </a:spcAft>
            </a:pPr>
            <a:r>
              <a:rPr lang="en-US" spc="1700" dirty="0">
                <a:solidFill>
                  <a:prstClr val="black"/>
                </a:solidFill>
              </a:rPr>
              <a:t>  </a:t>
            </a:r>
            <a:r>
              <a:rPr lang="en-US" dirty="0">
                <a:solidFill>
                  <a:prstClr val="black"/>
                </a:solidFill>
              </a:rPr>
              <a:t>is sometimes referred to as the linear momentum to distinguish it from angular momentum, a quantity associated with a rotating object.</a:t>
            </a:r>
          </a:p>
          <a:p>
            <a:pPr algn="just" fontAlgn="base">
              <a:spcAft>
                <a:spcPct val="0"/>
              </a:spcAft>
            </a:pPr>
            <a:r>
              <a:rPr lang="en-US" dirty="0">
                <a:solidFill>
                  <a:prstClr val="black"/>
                </a:solidFill>
              </a:rPr>
              <a:t>Momentum is a vector quantity. The momentum vector points in the same direction as the velocity vector.</a:t>
            </a:r>
          </a:p>
          <a:p>
            <a:pPr algn="just" fontAlgn="base">
              <a:spcAft>
                <a:spcPct val="0"/>
              </a:spcAft>
            </a:pPr>
            <a:endParaRPr lang="en-US" dirty="0">
              <a:solidFill>
                <a:prstClr val="black"/>
              </a:solidFill>
            </a:endParaRPr>
          </a:p>
        </p:txBody>
      </p:sp>
      <p:pic>
        <p:nvPicPr>
          <p:cNvPr id="5" name="Picture 4" descr="Slide-4.eps"/>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342930" y="3124200"/>
            <a:ext cx="241300" cy="381000"/>
          </a:xfrm>
          <a:prstGeom prst="rect">
            <a:avLst/>
          </a:prstGeom>
        </p:spPr>
      </p:pic>
    </p:spTree>
    <p:extLst>
      <p:ext uri="{BB962C8B-B14F-4D97-AF65-F5344CB8AC3E}">
        <p14:creationId xmlns:p14="http://schemas.microsoft.com/office/powerpoint/2010/main" val="12873660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endParaRPr lang="en-IN" dirty="0"/>
          </a:p>
        </p:txBody>
      </p:sp>
      <p:sp>
        <p:nvSpPr>
          <p:cNvPr id="4" name="Rectangle 6"/>
          <p:cNvSpPr txBox="1">
            <a:spLocks noChangeArrowheads="1"/>
          </p:cNvSpPr>
          <p:nvPr/>
        </p:nvSpPr>
        <p:spPr>
          <a:xfrm>
            <a:off x="1752601" y="990601"/>
            <a:ext cx="4320737" cy="51069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lang="en-US" dirty="0">
                <a:solidFill>
                  <a:prstClr val="black"/>
                </a:solidFill>
              </a:rPr>
              <a:t>In these figures two objects, a beanbag bear and a rubber ball, are shown, each with the same mass and same downward speed just before hitting the floor.</a:t>
            </a:r>
          </a:p>
          <a:p>
            <a:pPr fontAlgn="base">
              <a:spcAft>
                <a:spcPct val="0"/>
              </a:spcAft>
            </a:pPr>
            <a:r>
              <a:rPr lang="en-US" dirty="0">
                <a:solidFill>
                  <a:prstClr val="black"/>
                </a:solidFill>
              </a:rPr>
              <a:t>What is the change in momentum of each of the objects?</a:t>
            </a:r>
          </a:p>
        </p:txBody>
      </p:sp>
      <p:pic>
        <p:nvPicPr>
          <p:cNvPr id="5" name="Picture 4" descr="07_02_Figure.jpg"/>
          <p:cNvPicPr>
            <a:picLocks noChangeAspect="1"/>
          </p:cNvPicPr>
          <p:nvPr/>
        </p:nvPicPr>
        <p:blipFill rotWithShape="1">
          <a:blip r:embed="rId2" cstate="email">
            <a:clrChange>
              <a:clrFrom>
                <a:srgbClr val="E0E5E8"/>
              </a:clrFrom>
              <a:clrTo>
                <a:srgbClr val="E0E5E8">
                  <a:alpha val="0"/>
                </a:srgbClr>
              </a:clrTo>
            </a:clrChange>
            <a:extLst>
              <a:ext uri="{28A0092B-C50C-407E-A947-70E740481C1C}">
                <a14:useLocalDpi xmlns:a14="http://schemas.microsoft.com/office/drawing/2010/main" val="0"/>
              </a:ext>
            </a:extLst>
          </a:blip>
          <a:srcRect b="3042"/>
          <a:stretch/>
        </p:blipFill>
        <p:spPr>
          <a:xfrm>
            <a:off x="6127609" y="805793"/>
            <a:ext cx="4461976" cy="5447864"/>
          </a:xfrm>
          <a:prstGeom prst="rect">
            <a:avLst/>
          </a:prstGeom>
        </p:spPr>
      </p:pic>
    </p:spTree>
    <p:extLst>
      <p:ext uri="{BB962C8B-B14F-4D97-AF65-F5344CB8AC3E}">
        <p14:creationId xmlns:p14="http://schemas.microsoft.com/office/powerpoint/2010/main" val="16183594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endParaRPr lang="en-IN" dirty="0"/>
          </a:p>
        </p:txBody>
      </p:sp>
      <p:sp>
        <p:nvSpPr>
          <p:cNvPr id="4" name="Content Placeholder 4"/>
          <p:cNvSpPr txBox="1">
            <a:spLocks/>
          </p:cNvSpPr>
          <p:nvPr/>
        </p:nvSpPr>
        <p:spPr>
          <a:xfrm>
            <a:off x="1889125" y="1141414"/>
            <a:ext cx="8229600" cy="51069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lang="en-US" sz="2800" dirty="0">
                <a:solidFill>
                  <a:prstClr val="black"/>
                </a:solidFill>
              </a:rPr>
              <a:t>If the beanbag has a mass of 1 kg and is moving</a:t>
            </a:r>
            <a:br>
              <a:rPr lang="en-US" sz="2800" dirty="0">
                <a:solidFill>
                  <a:prstClr val="black"/>
                </a:solidFill>
              </a:rPr>
            </a:br>
            <a:r>
              <a:rPr lang="en-US" sz="2800" dirty="0">
                <a:solidFill>
                  <a:prstClr val="black"/>
                </a:solidFill>
              </a:rPr>
              <a:t>downward with a speed of 4 m/s just before</a:t>
            </a:r>
            <a:br>
              <a:rPr lang="en-US" sz="2800" dirty="0">
                <a:solidFill>
                  <a:prstClr val="black"/>
                </a:solidFill>
              </a:rPr>
            </a:br>
            <a:r>
              <a:rPr lang="en-US" sz="2800" dirty="0">
                <a:solidFill>
                  <a:prstClr val="black"/>
                </a:solidFill>
              </a:rPr>
              <a:t>coming to rest on the floor, then its change in momentum is</a:t>
            </a:r>
          </a:p>
          <a:p>
            <a:pPr fontAlgn="base">
              <a:spcAft>
                <a:spcPct val="0"/>
              </a:spcAft>
            </a:pPr>
            <a:endParaRPr lang="en-US" sz="2800" dirty="0">
              <a:solidFill>
                <a:prstClr val="black"/>
              </a:solidFill>
            </a:endParaRPr>
          </a:p>
          <a:p>
            <a:pPr fontAlgn="base">
              <a:spcAft>
                <a:spcPct val="0"/>
              </a:spcAft>
            </a:pPr>
            <a:r>
              <a:rPr lang="en-US" sz="2800" dirty="0">
                <a:solidFill>
                  <a:prstClr val="black"/>
                </a:solidFill>
              </a:rPr>
              <a:t>A 1-kg rubber ball with a speed of 4 m/s just</a:t>
            </a:r>
            <a:br>
              <a:rPr lang="en-US" sz="2800" dirty="0">
                <a:solidFill>
                  <a:prstClr val="black"/>
                </a:solidFill>
              </a:rPr>
            </a:br>
            <a:r>
              <a:rPr lang="en-US" sz="2800" dirty="0">
                <a:solidFill>
                  <a:prstClr val="black"/>
                </a:solidFill>
              </a:rPr>
              <a:t>after hitting the floor will bounce upward with</a:t>
            </a:r>
            <a:br>
              <a:rPr lang="en-US" sz="2800" dirty="0">
                <a:solidFill>
                  <a:prstClr val="black"/>
                </a:solidFill>
              </a:rPr>
            </a:br>
            <a:r>
              <a:rPr lang="en-US" sz="2800" dirty="0">
                <a:solidFill>
                  <a:prstClr val="black"/>
                </a:solidFill>
              </a:rPr>
              <a:t>the same speed. Therefore, the change in ball</a:t>
            </a:r>
            <a:r>
              <a:rPr lang="fr-FR" sz="2800" dirty="0">
                <a:solidFill>
                  <a:prstClr val="black"/>
                </a:solidFill>
              </a:rPr>
              <a:t>'</a:t>
            </a:r>
            <a:r>
              <a:rPr lang="en-US" sz="2800" dirty="0">
                <a:solidFill>
                  <a:prstClr val="black"/>
                </a:solidFill>
              </a:rPr>
              <a:t>s</a:t>
            </a:r>
            <a:br>
              <a:rPr lang="en-US" sz="2800" dirty="0">
                <a:solidFill>
                  <a:prstClr val="black"/>
                </a:solidFill>
              </a:rPr>
            </a:br>
            <a:r>
              <a:rPr lang="en-US" sz="2800" dirty="0">
                <a:solidFill>
                  <a:prstClr val="black"/>
                </a:solidFill>
              </a:rPr>
              <a:t>momentum is</a:t>
            </a:r>
          </a:p>
        </p:txBody>
      </p:sp>
      <p:pic>
        <p:nvPicPr>
          <p:cNvPr id="5" name="Picture 4" descr="Slide-7A.eps"/>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327275" y="3068960"/>
            <a:ext cx="7353300" cy="381000"/>
          </a:xfrm>
          <a:prstGeom prst="rect">
            <a:avLst/>
          </a:prstGeom>
        </p:spPr>
      </p:pic>
      <p:pic>
        <p:nvPicPr>
          <p:cNvPr id="6" name="Picture 5" descr="Slide-7B.eps"/>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27275" y="5373216"/>
            <a:ext cx="8000562" cy="349950"/>
          </a:xfrm>
          <a:prstGeom prst="rect">
            <a:avLst/>
          </a:prstGeom>
        </p:spPr>
      </p:pic>
    </p:spTree>
    <p:extLst>
      <p:ext uri="{BB962C8B-B14F-4D97-AF65-F5344CB8AC3E}">
        <p14:creationId xmlns:p14="http://schemas.microsoft.com/office/powerpoint/2010/main" val="37060061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endParaRPr lang="en-IN" dirty="0"/>
          </a:p>
        </p:txBody>
      </p:sp>
      <p:sp>
        <p:nvSpPr>
          <p:cNvPr id="4" name="Rectangle 6"/>
          <p:cNvSpPr txBox="1">
            <a:spLocks noChangeArrowheads="1"/>
          </p:cNvSpPr>
          <p:nvPr/>
        </p:nvSpPr>
        <p:spPr>
          <a:xfrm>
            <a:off x="1889125" y="1141414"/>
            <a:ext cx="8229600" cy="51069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lang="en-US" sz="2800" dirty="0">
                <a:solidFill>
                  <a:prstClr val="black"/>
                </a:solidFill>
              </a:rPr>
              <a:t>The total momentum of a system of objects is the vector sum of the momentums of all the individual objects:</a:t>
            </a:r>
          </a:p>
          <a:p>
            <a:pPr fontAlgn="base">
              <a:spcAft>
                <a:spcPct val="0"/>
              </a:spcAft>
            </a:pPr>
            <a:endParaRPr lang="en-US" sz="2800" dirty="0">
              <a:solidFill>
                <a:prstClr val="black"/>
              </a:solidFill>
            </a:endParaRPr>
          </a:p>
          <a:p>
            <a:pPr fontAlgn="base">
              <a:spcAft>
                <a:spcPct val="0"/>
              </a:spcAft>
            </a:pPr>
            <a:endParaRPr lang="en-US" sz="2800" dirty="0">
              <a:solidFill>
                <a:prstClr val="black"/>
              </a:solidFill>
            </a:endParaRPr>
          </a:p>
          <a:p>
            <a:pPr fontAlgn="base">
              <a:spcAft>
                <a:spcPct val="0"/>
              </a:spcAft>
            </a:pPr>
            <a:endParaRPr lang="en-US" sz="2800" dirty="0">
              <a:solidFill>
                <a:prstClr val="black"/>
              </a:solidFill>
            </a:endParaRPr>
          </a:p>
          <a:p>
            <a:pPr fontAlgn="base">
              <a:spcAft>
                <a:spcPct val="0"/>
              </a:spcAft>
            </a:pPr>
            <a:endParaRPr lang="en-US" sz="2800" dirty="0">
              <a:solidFill>
                <a:prstClr val="black"/>
              </a:solidFill>
            </a:endParaRPr>
          </a:p>
          <a:p>
            <a:pPr fontAlgn="base">
              <a:spcAft>
                <a:spcPct val="0"/>
              </a:spcAft>
            </a:pPr>
            <a:r>
              <a:rPr lang="en-US" sz="2800" dirty="0">
                <a:solidFill>
                  <a:prstClr val="black"/>
                </a:solidFill>
              </a:rPr>
              <a:t>Due to the vector nature of momentum, it is possible for a system of several moving objects to have a total momentum that is positive, negative, or zero.</a:t>
            </a:r>
          </a:p>
        </p:txBody>
      </p:sp>
      <p:pic>
        <p:nvPicPr>
          <p:cNvPr id="5" name="Picture 4" descr="Slide-8.eps"/>
          <p:cNvPicPr>
            <a:picLocks noChangeAspect="1"/>
          </p:cNvPicPr>
          <p:nvPr/>
        </p:nvPicPr>
        <p:blipFill rotWithShape="1">
          <a:blip r:embed="rId2" cstate="email">
            <a:extLst>
              <a:ext uri="{28A0092B-C50C-407E-A947-70E740481C1C}">
                <a14:useLocalDpi xmlns:a14="http://schemas.microsoft.com/office/drawing/2010/main" val="0"/>
              </a:ext>
            </a:extLst>
          </a:blip>
          <a:srcRect b="7916"/>
          <a:stretch/>
        </p:blipFill>
        <p:spPr>
          <a:xfrm>
            <a:off x="2183822" y="2566177"/>
            <a:ext cx="7824356" cy="1976582"/>
          </a:xfrm>
          <a:prstGeom prst="rect">
            <a:avLst/>
          </a:prstGeom>
        </p:spPr>
      </p:pic>
    </p:spTree>
    <p:extLst>
      <p:ext uri="{BB962C8B-B14F-4D97-AF65-F5344CB8AC3E}">
        <p14:creationId xmlns:p14="http://schemas.microsoft.com/office/powerpoint/2010/main" val="34872179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Impulse</a:t>
            </a:r>
            <a:endParaRPr lang="en-IN" dirty="0"/>
          </a:p>
        </p:txBody>
      </p:sp>
      <p:sp>
        <p:nvSpPr>
          <p:cNvPr id="5" name="Content Placeholder 4"/>
          <p:cNvSpPr txBox="1">
            <a:spLocks/>
          </p:cNvSpPr>
          <p:nvPr/>
        </p:nvSpPr>
        <p:spPr>
          <a:xfrm>
            <a:off x="1889125" y="1141414"/>
            <a:ext cx="8229600" cy="51069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lang="en-US" sz="2400" dirty="0">
                <a:solidFill>
                  <a:prstClr val="black"/>
                </a:solidFill>
              </a:rPr>
              <a:t>The product of a force and the time over which it</a:t>
            </a:r>
            <a:br>
              <a:rPr lang="en-US" sz="2400" dirty="0">
                <a:solidFill>
                  <a:prstClr val="black"/>
                </a:solidFill>
              </a:rPr>
            </a:br>
            <a:r>
              <a:rPr lang="en-US" sz="2400" dirty="0">
                <a:solidFill>
                  <a:prstClr val="black"/>
                </a:solidFill>
              </a:rPr>
              <a:t>acts is defined as the impulse</a:t>
            </a:r>
          </a:p>
          <a:p>
            <a:pPr fontAlgn="base">
              <a:spcAft>
                <a:spcPct val="0"/>
              </a:spcAft>
            </a:pPr>
            <a:endParaRPr lang="en-US" sz="2400" dirty="0">
              <a:solidFill>
                <a:prstClr val="black"/>
              </a:solidFill>
            </a:endParaRPr>
          </a:p>
          <a:p>
            <a:pPr fontAlgn="base">
              <a:spcAft>
                <a:spcPct val="0"/>
              </a:spcAft>
            </a:pPr>
            <a:endParaRPr lang="en-US" sz="2400" dirty="0">
              <a:solidFill>
                <a:prstClr val="black"/>
              </a:solidFill>
            </a:endParaRPr>
          </a:p>
          <a:p>
            <a:pPr fontAlgn="base">
              <a:spcAft>
                <a:spcPct val="0"/>
              </a:spcAft>
            </a:pPr>
            <a:endParaRPr lang="en-US" sz="2400" dirty="0">
              <a:solidFill>
                <a:prstClr val="black"/>
              </a:solidFill>
            </a:endParaRPr>
          </a:p>
          <a:p>
            <a:pPr fontAlgn="base">
              <a:spcAft>
                <a:spcPct val="0"/>
              </a:spcAft>
            </a:pPr>
            <a:endParaRPr lang="en-US" sz="2400" dirty="0">
              <a:solidFill>
                <a:prstClr val="black"/>
              </a:solidFill>
            </a:endParaRPr>
          </a:p>
          <a:p>
            <a:pPr fontAlgn="base">
              <a:lnSpc>
                <a:spcPct val="30000"/>
              </a:lnSpc>
              <a:spcAft>
                <a:spcPct val="0"/>
              </a:spcAft>
            </a:pPr>
            <a:endParaRPr lang="en-US" sz="2400" dirty="0">
              <a:solidFill>
                <a:prstClr val="black"/>
              </a:solidFill>
            </a:endParaRPr>
          </a:p>
          <a:p>
            <a:pPr fontAlgn="base">
              <a:spcAft>
                <a:spcPct val="0"/>
              </a:spcAft>
            </a:pPr>
            <a:r>
              <a:rPr lang="en-US" sz="2400" dirty="0">
                <a:solidFill>
                  <a:prstClr val="black"/>
                </a:solidFill>
              </a:rPr>
              <a:t>Because impulse involves the product of force and time, a small force acting over a long time has the same effect as a large force acting over a short time.</a:t>
            </a:r>
          </a:p>
          <a:p>
            <a:pPr fontAlgn="base">
              <a:spcAft>
                <a:spcPct val="0"/>
              </a:spcAft>
            </a:pPr>
            <a:r>
              <a:rPr lang="en-US" sz="2400" dirty="0">
                <a:solidFill>
                  <a:prstClr val="black"/>
                </a:solidFill>
              </a:rPr>
              <a:t>The units of impulse are the same as the units of momentum, namely, </a:t>
            </a:r>
            <a:r>
              <a:rPr lang="en-US" sz="2400" dirty="0" err="1">
                <a:solidFill>
                  <a:prstClr val="black"/>
                </a:solidFill>
              </a:rPr>
              <a:t>kg</a:t>
            </a:r>
            <a:r>
              <a:rPr lang="en-US" sz="1800" baseline="30000" dirty="0" err="1">
                <a:solidFill>
                  <a:prstClr val="black"/>
                </a:solidFill>
                <a:ea typeface="Wingdings"/>
                <a:cs typeface="Wingdings"/>
                <a:sym typeface="Wingdings"/>
              </a:rPr>
              <a:t></a:t>
            </a:r>
            <a:r>
              <a:rPr lang="en-US" sz="2400" dirty="0" err="1">
                <a:solidFill>
                  <a:prstClr val="black"/>
                </a:solidFill>
              </a:rPr>
              <a:t>m</a:t>
            </a:r>
            <a:r>
              <a:rPr lang="en-US" sz="2400" dirty="0">
                <a:solidFill>
                  <a:prstClr val="black"/>
                </a:solidFill>
              </a:rPr>
              <a:t>/s.</a:t>
            </a:r>
          </a:p>
          <a:p>
            <a:pPr fontAlgn="base">
              <a:spcAft>
                <a:spcPct val="0"/>
              </a:spcAft>
            </a:pPr>
            <a:r>
              <a:rPr lang="en-US" sz="2400" dirty="0">
                <a:solidFill>
                  <a:prstClr val="black"/>
                </a:solidFill>
              </a:rPr>
              <a:t>Impulse is a vector that points in the same direction as the force.</a:t>
            </a:r>
          </a:p>
        </p:txBody>
      </p:sp>
      <p:pic>
        <p:nvPicPr>
          <p:cNvPr id="6" name="Picture 5" descr="Slide-11B.eps"/>
          <p:cNvPicPr>
            <a:picLocks noChangeAspect="1"/>
          </p:cNvPicPr>
          <p:nvPr/>
        </p:nvPicPr>
        <p:blipFill rotWithShape="1">
          <a:blip r:embed="rId2" cstate="email">
            <a:extLst>
              <a:ext uri="{28A0092B-C50C-407E-A947-70E740481C1C}">
                <a14:useLocalDpi xmlns:a14="http://schemas.microsoft.com/office/drawing/2010/main" val="0"/>
              </a:ext>
            </a:extLst>
          </a:blip>
          <a:srcRect b="5511"/>
          <a:stretch/>
        </p:blipFill>
        <p:spPr>
          <a:xfrm>
            <a:off x="3415861" y="1994815"/>
            <a:ext cx="5342760" cy="1906146"/>
          </a:xfrm>
          <a:prstGeom prst="rect">
            <a:avLst/>
          </a:prstGeom>
        </p:spPr>
      </p:pic>
      <p:pic>
        <p:nvPicPr>
          <p:cNvPr id="7" name="Picture 6" descr="Slide-11A.eps"/>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75798" y="1554173"/>
            <a:ext cx="173182" cy="300182"/>
          </a:xfrm>
          <a:prstGeom prst="rect">
            <a:avLst/>
          </a:prstGeom>
        </p:spPr>
      </p:pic>
    </p:spTree>
    <p:extLst>
      <p:ext uri="{BB962C8B-B14F-4D97-AF65-F5344CB8AC3E}">
        <p14:creationId xmlns:p14="http://schemas.microsoft.com/office/powerpoint/2010/main" val="16396840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Impulse</a:t>
            </a:r>
            <a:endParaRPr lang="en-IN" dirty="0"/>
          </a:p>
        </p:txBody>
      </p:sp>
      <p:sp>
        <p:nvSpPr>
          <p:cNvPr id="4" name="Rectangle 6"/>
          <p:cNvSpPr txBox="1">
            <a:spLocks noChangeArrowheads="1"/>
          </p:cNvSpPr>
          <p:nvPr/>
        </p:nvSpPr>
        <p:spPr>
          <a:xfrm>
            <a:off x="1889125" y="1141414"/>
            <a:ext cx="8229600" cy="51069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lang="en-US" sz="2800" dirty="0">
                <a:solidFill>
                  <a:prstClr val="black"/>
                </a:solidFill>
              </a:rPr>
              <a:t>The following example illustrates how impulse is calculated.</a:t>
            </a:r>
          </a:p>
          <a:p>
            <a:pPr fontAlgn="base">
              <a:spcAft>
                <a:spcPct val="0"/>
              </a:spcAft>
            </a:pPr>
            <a:endParaRPr lang="en-US" dirty="0">
              <a:solidFill>
                <a:prstClr val="black"/>
              </a:solidFill>
            </a:endParaRPr>
          </a:p>
        </p:txBody>
      </p:sp>
      <p:grpSp>
        <p:nvGrpSpPr>
          <p:cNvPr id="5" name="Group 4"/>
          <p:cNvGrpSpPr/>
          <p:nvPr/>
        </p:nvGrpSpPr>
        <p:grpSpPr>
          <a:xfrm>
            <a:off x="2117653" y="2029534"/>
            <a:ext cx="7956694" cy="4436436"/>
            <a:chOff x="593653" y="2029534"/>
            <a:chExt cx="7956694" cy="4436436"/>
          </a:xfrm>
        </p:grpSpPr>
        <p:pic>
          <p:nvPicPr>
            <p:cNvPr id="6" name="Picture 5" descr="Slide-11.eps"/>
            <p:cNvPicPr>
              <a:picLocks noChangeAspect="1"/>
            </p:cNvPicPr>
            <p:nvPr/>
          </p:nvPicPr>
          <p:blipFill rotWithShape="1">
            <a:blip r:embed="rId2" cstate="email">
              <a:extLst>
                <a:ext uri="{28A0092B-C50C-407E-A947-70E740481C1C}">
                  <a14:useLocalDpi xmlns:a14="http://schemas.microsoft.com/office/drawing/2010/main" val="0"/>
                </a:ext>
              </a:extLst>
            </a:blip>
            <a:srcRect b="3808"/>
            <a:stretch/>
          </p:blipFill>
          <p:spPr>
            <a:xfrm>
              <a:off x="593653" y="2029534"/>
              <a:ext cx="7956694" cy="4436436"/>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162001"/>
              <a:ext cx="2567849" cy="47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242009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Content Placeholder 4"/>
          <p:cNvSpPr txBox="1">
            <a:spLocks/>
          </p:cNvSpPr>
          <p:nvPr/>
        </p:nvSpPr>
        <p:spPr>
          <a:xfrm>
            <a:off x="1889125" y="1141414"/>
            <a:ext cx="4495910" cy="51069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lang="en-US" sz="2800" dirty="0">
                <a:solidFill>
                  <a:prstClr val="black"/>
                </a:solidFill>
              </a:rPr>
              <a:t>As the figure indicates, when a force acts on an</a:t>
            </a:r>
            <a:br>
              <a:rPr lang="en-US" sz="2800" dirty="0">
                <a:solidFill>
                  <a:prstClr val="black"/>
                </a:solidFill>
              </a:rPr>
            </a:br>
            <a:r>
              <a:rPr lang="en-US" sz="2800" dirty="0">
                <a:solidFill>
                  <a:prstClr val="black"/>
                </a:solidFill>
              </a:rPr>
              <a:t>object, it changes the object</a:t>
            </a:r>
            <a:r>
              <a:rPr lang="fr-FR" sz="2800" dirty="0">
                <a:solidFill>
                  <a:prstClr val="black"/>
                </a:solidFill>
              </a:rPr>
              <a:t>'</a:t>
            </a:r>
            <a:r>
              <a:rPr lang="en-US" sz="2800" dirty="0">
                <a:solidFill>
                  <a:prstClr val="black"/>
                </a:solidFill>
              </a:rPr>
              <a:t>s momentum.</a:t>
            </a:r>
          </a:p>
          <a:p>
            <a:pPr fontAlgn="base">
              <a:spcAft>
                <a:spcPct val="0"/>
              </a:spcAft>
            </a:pPr>
            <a:r>
              <a:rPr lang="en-US" sz="2800" dirty="0">
                <a:solidFill>
                  <a:prstClr val="black"/>
                </a:solidFill>
              </a:rPr>
              <a:t>This means there must be a connection between impulse and momentum change. This connection is revealed through the general form of Newton</a:t>
            </a:r>
            <a:r>
              <a:rPr lang="fr-FR" sz="2800" dirty="0">
                <a:solidFill>
                  <a:prstClr val="black"/>
                </a:solidFill>
              </a:rPr>
              <a:t>'</a:t>
            </a:r>
            <a:r>
              <a:rPr lang="en-US" sz="2800" dirty="0">
                <a:solidFill>
                  <a:prstClr val="black"/>
                </a:solidFill>
              </a:rPr>
              <a:t>s second law:</a:t>
            </a:r>
          </a:p>
        </p:txBody>
      </p:sp>
      <p:pic>
        <p:nvPicPr>
          <p:cNvPr id="5" name="Picture 4" descr="07_03_Figure.jpg"/>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b="2885"/>
          <a:stretch/>
        </p:blipFill>
        <p:spPr>
          <a:xfrm>
            <a:off x="6400800" y="914400"/>
            <a:ext cx="4065562" cy="5533698"/>
          </a:xfrm>
          <a:prstGeom prst="rect">
            <a:avLst/>
          </a:prstGeom>
        </p:spPr>
      </p:pic>
      <p:pic>
        <p:nvPicPr>
          <p:cNvPr id="6" name="Picture 5" descr="Slide-12.eps"/>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82714" y="5869153"/>
            <a:ext cx="1295400" cy="812800"/>
          </a:xfrm>
          <a:prstGeom prst="rect">
            <a:avLst/>
          </a:prstGeom>
        </p:spPr>
      </p:pic>
    </p:spTree>
    <p:extLst>
      <p:ext uri="{BB962C8B-B14F-4D97-AF65-F5344CB8AC3E}">
        <p14:creationId xmlns:p14="http://schemas.microsoft.com/office/powerpoint/2010/main" val="34065225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Content Placeholder 4"/>
          <p:cNvSpPr txBox="1">
            <a:spLocks/>
          </p:cNvSpPr>
          <p:nvPr/>
        </p:nvSpPr>
        <p:spPr>
          <a:xfrm>
            <a:off x="1889125" y="1141414"/>
            <a:ext cx="8229600" cy="51069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lang="en-US" dirty="0">
                <a:solidFill>
                  <a:prstClr val="black"/>
                </a:solidFill>
              </a:rPr>
              <a:t>Rearranging this equation, we get</a:t>
            </a:r>
          </a:p>
          <a:p>
            <a:pPr fontAlgn="base">
              <a:spcAft>
                <a:spcPct val="0"/>
              </a:spcAft>
            </a:pPr>
            <a:endParaRPr lang="en-US" dirty="0">
              <a:solidFill>
                <a:prstClr val="black"/>
              </a:solidFill>
            </a:endParaRPr>
          </a:p>
          <a:p>
            <a:pPr fontAlgn="base">
              <a:spcAft>
                <a:spcPct val="0"/>
              </a:spcAft>
            </a:pPr>
            <a:r>
              <a:rPr lang="en-US" dirty="0">
                <a:solidFill>
                  <a:prstClr val="black"/>
                </a:solidFill>
              </a:rPr>
              <a:t>Therefore, the relationship between the impulse and momentum change is as follows:</a:t>
            </a:r>
          </a:p>
        </p:txBody>
      </p:sp>
      <p:pic>
        <p:nvPicPr>
          <p:cNvPr id="5" name="Picture 4" descr="Slide-13.eps"/>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70500" y="1711434"/>
            <a:ext cx="1651000" cy="444500"/>
          </a:xfrm>
          <a:prstGeom prst="rect">
            <a:avLst/>
          </a:prstGeom>
        </p:spPr>
      </p:pic>
      <p:pic>
        <p:nvPicPr>
          <p:cNvPr id="6" name="Picture 5" descr="Slide-13B.eps"/>
          <p:cNvPicPr>
            <a:picLocks noChangeAspect="1"/>
          </p:cNvPicPr>
          <p:nvPr/>
        </p:nvPicPr>
        <p:blipFill rotWithShape="1">
          <a:blip r:embed="rId3" cstate="email">
            <a:extLst>
              <a:ext uri="{28A0092B-C50C-407E-A947-70E740481C1C}">
                <a14:useLocalDpi xmlns:a14="http://schemas.microsoft.com/office/drawing/2010/main" val="0"/>
              </a:ext>
            </a:extLst>
          </a:blip>
          <a:srcRect b="7792"/>
          <a:stretch/>
        </p:blipFill>
        <p:spPr>
          <a:xfrm>
            <a:off x="1900620" y="3370384"/>
            <a:ext cx="8390760" cy="2111132"/>
          </a:xfrm>
          <a:prstGeom prst="rect">
            <a:avLst/>
          </a:prstGeom>
        </p:spPr>
      </p:pic>
    </p:spTree>
    <p:extLst>
      <p:ext uri="{BB962C8B-B14F-4D97-AF65-F5344CB8AC3E}">
        <p14:creationId xmlns:p14="http://schemas.microsoft.com/office/powerpoint/2010/main" val="7508232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ea typeface="宋体" pitchFamily="2" charset="-122"/>
              </a:rPr>
              <a:t>Impulse-Momentum </a:t>
            </a:r>
            <a:r>
              <a:rPr lang="en-US" altLang="zh-CN" b="1" dirty="0" smtClean="0">
                <a:ea typeface="宋体" pitchFamily="2" charset="-122"/>
              </a:rPr>
              <a:t>Theorem</a:t>
            </a:r>
            <a:endParaRPr lang="en-IN" dirty="0"/>
          </a:p>
        </p:txBody>
      </p:sp>
      <p:graphicFrame>
        <p:nvGraphicFramePr>
          <p:cNvPr id="4" name="Object 3"/>
          <p:cNvGraphicFramePr>
            <a:graphicFrameLocks noChangeAspect="1"/>
          </p:cNvGraphicFramePr>
          <p:nvPr>
            <p:extLst/>
          </p:nvPr>
        </p:nvGraphicFramePr>
        <p:xfrm>
          <a:off x="1981200" y="990600"/>
          <a:ext cx="1854200" cy="5105400"/>
        </p:xfrm>
        <a:graphic>
          <a:graphicData uri="http://schemas.openxmlformats.org/presentationml/2006/ole">
            <mc:AlternateContent xmlns:mc="http://schemas.openxmlformats.org/markup-compatibility/2006">
              <mc:Choice xmlns:v="urn:schemas-microsoft-com:vml" Requires="v">
                <p:oleObj spid="_x0000_s8348" name="Bitmap Image" r:id="rId3" imgW="1380952" imgH="4200000" progId="Paint.Picture">
                  <p:embed/>
                </p:oleObj>
              </mc:Choice>
              <mc:Fallback>
                <p:oleObj name="Bitmap Image" r:id="rId3" imgW="1380952" imgH="420000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990600"/>
                        <a:ext cx="1854200" cy="5105400"/>
                      </a:xfrm>
                      <a:prstGeom prst="rect">
                        <a:avLst/>
                      </a:prstGeom>
                      <a:noFill/>
                      <a:ln>
                        <a:noFill/>
                      </a:ln>
                      <a:effectLst/>
                      <a:extLst/>
                    </p:spPr>
                  </p:pic>
                </p:oleObj>
              </mc:Fallback>
            </mc:AlternateContent>
          </a:graphicData>
        </a:graphic>
      </p:graphicFrame>
      <p:sp>
        <p:nvSpPr>
          <p:cNvPr id="5" name="Text Box 4"/>
          <p:cNvSpPr txBox="1">
            <a:spLocks noChangeArrowheads="1"/>
          </p:cNvSpPr>
          <p:nvPr/>
        </p:nvSpPr>
        <p:spPr bwMode="auto">
          <a:xfrm>
            <a:off x="4191000" y="685800"/>
            <a:ext cx="59436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fontAlgn="base">
              <a:spcBef>
                <a:spcPct val="50000"/>
              </a:spcBef>
              <a:spcAft>
                <a:spcPct val="0"/>
              </a:spcAft>
            </a:pPr>
            <a:r>
              <a:rPr lang="en-US" altLang="zh-CN" sz="2800" b="1" dirty="0">
                <a:solidFill>
                  <a:prstClr val="black"/>
                </a:solidFill>
                <a:latin typeface="Arial" charset="0"/>
                <a:cs typeface="Arial" charset="0"/>
              </a:rPr>
              <a:t>When a net force acts on an object, the impulse of this force is equal to the change in momentum of the object:</a:t>
            </a:r>
          </a:p>
        </p:txBody>
      </p:sp>
      <p:graphicFrame>
        <p:nvGraphicFramePr>
          <p:cNvPr id="6" name="Object 5"/>
          <p:cNvGraphicFramePr>
            <a:graphicFrameLocks noChangeAspect="1"/>
          </p:cNvGraphicFramePr>
          <p:nvPr>
            <p:extLst/>
          </p:nvPr>
        </p:nvGraphicFramePr>
        <p:xfrm>
          <a:off x="4419600" y="2971801"/>
          <a:ext cx="4495800" cy="855663"/>
        </p:xfrm>
        <a:graphic>
          <a:graphicData uri="http://schemas.openxmlformats.org/presentationml/2006/ole">
            <mc:AlternateContent xmlns:mc="http://schemas.openxmlformats.org/markup-compatibility/2006">
              <mc:Choice xmlns:v="urn:schemas-microsoft-com:vml" Requires="v">
                <p:oleObj spid="_x0000_s8349" r:id="rId5" imgW="1396394" imgH="266584" progId="Equation.3">
                  <p:embed/>
                </p:oleObj>
              </mc:Choice>
              <mc:Fallback>
                <p:oleObj r:id="rId5" imgW="1396394" imgH="26658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971801"/>
                        <a:ext cx="4495800" cy="855663"/>
                      </a:xfrm>
                      <a:prstGeom prst="rect">
                        <a:avLst/>
                      </a:prstGeom>
                      <a:noFill/>
                      <a:extLst/>
                    </p:spPr>
                  </p:pic>
                </p:oleObj>
              </mc:Fallback>
            </mc:AlternateContent>
          </a:graphicData>
        </a:graphic>
      </p:graphicFrame>
      <p:sp>
        <p:nvSpPr>
          <p:cNvPr id="7" name="Text Box 7"/>
          <p:cNvSpPr txBox="1">
            <a:spLocks noChangeArrowheads="1"/>
          </p:cNvSpPr>
          <p:nvPr/>
        </p:nvSpPr>
        <p:spPr bwMode="auto">
          <a:xfrm>
            <a:off x="4953000" y="4267200"/>
            <a:ext cx="12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b="1" dirty="0">
                <a:solidFill>
                  <a:prstClr val="black"/>
                </a:solidFill>
                <a:latin typeface="Arial" charset="0"/>
                <a:cs typeface="Arial" charset="0"/>
              </a:rPr>
              <a:t>Impulse</a:t>
            </a:r>
          </a:p>
        </p:txBody>
      </p:sp>
      <p:sp>
        <p:nvSpPr>
          <p:cNvPr id="8" name="Text Box 8"/>
          <p:cNvSpPr txBox="1">
            <a:spLocks noChangeArrowheads="1"/>
          </p:cNvSpPr>
          <p:nvPr/>
        </p:nvSpPr>
        <p:spPr bwMode="auto">
          <a:xfrm>
            <a:off x="6553200" y="4191001"/>
            <a:ext cx="1600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b="1" dirty="0">
                <a:solidFill>
                  <a:prstClr val="black"/>
                </a:solidFill>
                <a:latin typeface="Arial" charset="0"/>
                <a:cs typeface="Arial" charset="0"/>
              </a:rPr>
              <a:t>Final momentum</a:t>
            </a:r>
          </a:p>
        </p:txBody>
      </p:sp>
      <p:sp>
        <p:nvSpPr>
          <p:cNvPr id="9" name="Text Box 9"/>
          <p:cNvSpPr txBox="1">
            <a:spLocks noChangeArrowheads="1"/>
          </p:cNvSpPr>
          <p:nvPr/>
        </p:nvSpPr>
        <p:spPr bwMode="auto">
          <a:xfrm>
            <a:off x="8229600" y="4191001"/>
            <a:ext cx="1600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b="1" dirty="0">
                <a:solidFill>
                  <a:prstClr val="black"/>
                </a:solidFill>
                <a:latin typeface="Arial" charset="0"/>
                <a:cs typeface="Arial" charset="0"/>
              </a:rPr>
              <a:t>Initial momentum</a:t>
            </a:r>
          </a:p>
        </p:txBody>
      </p:sp>
      <p:sp>
        <p:nvSpPr>
          <p:cNvPr id="10" name="Text Box 10"/>
          <p:cNvSpPr txBox="1">
            <a:spLocks noChangeArrowheads="1"/>
          </p:cNvSpPr>
          <p:nvPr/>
        </p:nvSpPr>
        <p:spPr bwMode="auto">
          <a:xfrm>
            <a:off x="4648200" y="5410201"/>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zh-CN" sz="2800" b="1" dirty="0">
                <a:solidFill>
                  <a:prstClr val="black"/>
                </a:solidFill>
                <a:latin typeface="Arial" charset="0"/>
                <a:cs typeface="Arial" charset="0"/>
              </a:rPr>
              <a:t>Impulse=Change in momentum</a:t>
            </a:r>
          </a:p>
        </p:txBody>
      </p:sp>
    </p:spTree>
    <p:extLst>
      <p:ext uri="{BB962C8B-B14F-4D97-AF65-F5344CB8AC3E}">
        <p14:creationId xmlns:p14="http://schemas.microsoft.com/office/powerpoint/2010/main" val="16296069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ookman Old Style" pitchFamily="1" charset="0"/>
              </a:rPr>
              <a:t>What does F = ma say</a:t>
            </a:r>
            <a:r>
              <a:rPr lang="en-US" dirty="0" smtClean="0">
                <a:latin typeface="Bookman Old Style" pitchFamily="1" charset="0"/>
              </a:rPr>
              <a:t>?</a:t>
            </a:r>
            <a:endParaRPr lang="en-IN" dirty="0"/>
          </a:p>
        </p:txBody>
      </p:sp>
      <p:sp>
        <p:nvSpPr>
          <p:cNvPr id="4" name="Rectangle 3"/>
          <p:cNvSpPr>
            <a:spLocks noGrp="1" noChangeArrowheads="1"/>
          </p:cNvSpPr>
          <p:nvPr/>
        </p:nvSpPr>
        <p:spPr bwMode="auto">
          <a:xfrm>
            <a:off x="1981200" y="4159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endParaRPr lang="en-US" dirty="0">
              <a:solidFill>
                <a:srgbClr val="1F497D"/>
              </a:solidFill>
              <a:latin typeface="Bookman Old Style" pitchFamily="1" charset="0"/>
            </a:endParaRPr>
          </a:p>
        </p:txBody>
      </p:sp>
      <p:sp>
        <p:nvSpPr>
          <p:cNvPr id="5" name="Text Box 4"/>
          <p:cNvSpPr txBox="1">
            <a:spLocks noChangeArrowheads="1"/>
          </p:cNvSpPr>
          <p:nvPr/>
        </p:nvSpPr>
        <p:spPr bwMode="auto">
          <a:xfrm>
            <a:off x="1524000" y="1143001"/>
            <a:ext cx="91440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lnSpc>
                <a:spcPct val="90000"/>
              </a:lnSpc>
              <a:spcBef>
                <a:spcPct val="20000"/>
              </a:spcBef>
            </a:pPr>
            <a:r>
              <a:rPr lang="en-US" sz="2800" dirty="0">
                <a:solidFill>
                  <a:prstClr val="black"/>
                </a:solidFill>
                <a:latin typeface="Bookman Old Style" pitchFamily="1" charset="0"/>
              </a:rPr>
              <a:t>F = ma basically means that the force of an object comes from its mass and its acceleration. </a:t>
            </a:r>
          </a:p>
        </p:txBody>
      </p:sp>
      <p:sp>
        <p:nvSpPr>
          <p:cNvPr id="6" name="Text Box 5"/>
          <p:cNvSpPr txBox="1">
            <a:spLocks noChangeArrowheads="1"/>
          </p:cNvSpPr>
          <p:nvPr/>
        </p:nvSpPr>
        <p:spPr bwMode="auto">
          <a:xfrm>
            <a:off x="4343400" y="4038600"/>
            <a:ext cx="61722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lnSpc>
                <a:spcPct val="90000"/>
              </a:lnSpc>
              <a:spcBef>
                <a:spcPct val="20000"/>
              </a:spcBef>
            </a:pPr>
            <a:r>
              <a:rPr lang="en-US" sz="2400" dirty="0">
                <a:solidFill>
                  <a:prstClr val="black"/>
                </a:solidFill>
                <a:latin typeface="Bookman Old Style" pitchFamily="1" charset="0"/>
              </a:rPr>
              <a:t>Something very small (low mass) that’s changing velocity very quickly (high acceleration), like a bullet, can still have a great force.  </a:t>
            </a:r>
          </a:p>
        </p:txBody>
      </p:sp>
      <p:sp>
        <p:nvSpPr>
          <p:cNvPr id="7" name="Text Box 6"/>
          <p:cNvSpPr txBox="1">
            <a:spLocks noChangeArrowheads="1"/>
          </p:cNvSpPr>
          <p:nvPr/>
        </p:nvSpPr>
        <p:spPr bwMode="auto">
          <a:xfrm>
            <a:off x="1752600" y="2164140"/>
            <a:ext cx="5867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spcBef>
                <a:spcPct val="50000"/>
              </a:spcBef>
            </a:pPr>
            <a:r>
              <a:rPr lang="en-US" sz="2400" dirty="0">
                <a:solidFill>
                  <a:prstClr val="black"/>
                </a:solidFill>
                <a:latin typeface="Bookman Old Style" pitchFamily="1" charset="0"/>
              </a:rPr>
              <a:t>Something very massive (high mass) that’s changing velocity very slowly (low acceleration), like a glacier, can still have great force.</a:t>
            </a:r>
          </a:p>
        </p:txBody>
      </p:sp>
      <p:pic>
        <p:nvPicPr>
          <p:cNvPr id="8" name="Picture 7" descr="MCNA01832_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0" y="2209801"/>
            <a:ext cx="243840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MPj03156540000[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00200" y="3886200"/>
            <a:ext cx="25908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943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97" y="-76200"/>
            <a:ext cx="8352503" cy="1143000"/>
          </a:xfrm>
        </p:spPr>
        <p:txBody>
          <a:bodyPr/>
          <a:lstStyle/>
          <a:p>
            <a:pPr algn="ctr"/>
            <a:r>
              <a:rPr lang="en-IN" b="1" dirty="0"/>
              <a:t>Rotational </a:t>
            </a:r>
            <a:r>
              <a:rPr lang="en-IN" b="1" dirty="0" smtClean="0"/>
              <a:t>Motion</a:t>
            </a:r>
            <a:endParaRPr lang="en-IN" b="1" dirty="0"/>
          </a:p>
        </p:txBody>
      </p:sp>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10" name="Content Placeholder 2"/>
          <p:cNvSpPr txBox="1">
            <a:spLocks/>
          </p:cNvSpPr>
          <p:nvPr/>
        </p:nvSpPr>
        <p:spPr>
          <a:xfrm>
            <a:off x="1524000" y="1135626"/>
            <a:ext cx="8305800"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gn="just">
              <a:buClr>
                <a:srgbClr val="98C723"/>
              </a:buClr>
              <a:buNone/>
            </a:pPr>
            <a:r>
              <a:rPr lang="en-IN" sz="2400" b="1" dirty="0">
                <a:solidFill>
                  <a:srgbClr val="FF0000"/>
                </a:solidFill>
              </a:rPr>
              <a:t>Axis of rotation: </a:t>
            </a:r>
            <a:r>
              <a:rPr lang="en-IN" sz="2400" dirty="0">
                <a:solidFill>
                  <a:prstClr val="black"/>
                </a:solidFill>
              </a:rPr>
              <a:t>If each particle in a rigid body moves in a circle and the centre of the circles lies in a straight line, then the plane of all the circles traced by the particles are perpendicular to the straight line. Then the body is said to be rotating  about a line and this line is called the axis of rotation.  E.g. Fan, Gas stove nob etc.</a:t>
            </a:r>
          </a:p>
          <a:p>
            <a:pPr marL="114300" indent="0" algn="just">
              <a:buClr>
                <a:srgbClr val="98C723"/>
              </a:buClr>
              <a:buNone/>
            </a:pPr>
            <a:endParaRPr lang="en-IN" sz="2400" dirty="0">
              <a:solidFill>
                <a:prstClr val="black"/>
              </a:solidFill>
            </a:endParaRPr>
          </a:p>
        </p:txBody>
      </p:sp>
      <p:sp>
        <p:nvSpPr>
          <p:cNvPr id="11" name="Content Placeholder 2"/>
          <p:cNvSpPr txBox="1">
            <a:spLocks/>
          </p:cNvSpPr>
          <p:nvPr/>
        </p:nvSpPr>
        <p:spPr>
          <a:xfrm>
            <a:off x="1443790" y="5009147"/>
            <a:ext cx="8305800" cy="1219200"/>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gn="just">
              <a:buClr>
                <a:srgbClr val="98C723"/>
              </a:buClr>
              <a:buNone/>
            </a:pPr>
            <a:r>
              <a:rPr lang="en-IN" sz="2400" dirty="0">
                <a:solidFill>
                  <a:prstClr val="black"/>
                </a:solidFill>
              </a:rPr>
              <a:t>For all the particles exhibit circular motion . The particles near to the line move less faster as compared to the particles away from the straight line. Hence all the particles covers one rotation at the same time  </a:t>
            </a:r>
          </a:p>
        </p:txBody>
      </p:sp>
      <p:pic>
        <p:nvPicPr>
          <p:cNvPr id="3" name="Picture 2"/>
          <p:cNvPicPr>
            <a:picLocks noChangeAspect="1"/>
          </p:cNvPicPr>
          <p:nvPr/>
        </p:nvPicPr>
        <p:blipFill rotWithShape="1">
          <a:blip r:embed="rId3"/>
          <a:srcRect l="25785" t="2950" r="20234"/>
          <a:stretch/>
        </p:blipFill>
        <p:spPr>
          <a:xfrm>
            <a:off x="3750553" y="3077186"/>
            <a:ext cx="1844843" cy="1761633"/>
          </a:xfrm>
          <a:prstGeom prst="rect">
            <a:avLst/>
          </a:prstGeom>
        </p:spPr>
      </p:pic>
      <p:pic>
        <p:nvPicPr>
          <p:cNvPr id="4" name="Picture 3"/>
          <p:cNvPicPr>
            <a:picLocks noChangeAspect="1"/>
          </p:cNvPicPr>
          <p:nvPr/>
        </p:nvPicPr>
        <p:blipFill>
          <a:blip r:embed="rId4"/>
          <a:stretch>
            <a:fillRect/>
          </a:stretch>
        </p:blipFill>
        <p:spPr>
          <a:xfrm>
            <a:off x="6494797" y="3304532"/>
            <a:ext cx="2619375" cy="1743075"/>
          </a:xfrm>
          <a:prstGeom prst="rect">
            <a:avLst/>
          </a:prstGeom>
        </p:spPr>
      </p:pic>
    </p:spTree>
    <p:extLst>
      <p:ext uri="{BB962C8B-B14F-4D97-AF65-F5344CB8AC3E}">
        <p14:creationId xmlns:p14="http://schemas.microsoft.com/office/powerpoint/2010/main" val="30004029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97" y="-76200"/>
            <a:ext cx="8352503" cy="1143000"/>
          </a:xfrm>
        </p:spPr>
        <p:txBody>
          <a:bodyPr/>
          <a:lstStyle/>
          <a:p>
            <a:pPr algn="ctr"/>
            <a:r>
              <a:rPr lang="en-IN" b="1" dirty="0"/>
              <a:t>Rotational motion</a:t>
            </a:r>
          </a:p>
        </p:txBody>
      </p:sp>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graphicFrame>
        <p:nvGraphicFramePr>
          <p:cNvPr id="6" name="Object 5"/>
          <p:cNvGraphicFramePr>
            <a:graphicFrameLocks noChangeAspect="1"/>
          </p:cNvGraphicFramePr>
          <p:nvPr>
            <p:extLst/>
          </p:nvPr>
        </p:nvGraphicFramePr>
        <p:xfrm>
          <a:off x="2300749" y="1103324"/>
          <a:ext cx="440691" cy="385605"/>
        </p:xfrm>
        <a:graphic>
          <a:graphicData uri="http://schemas.openxmlformats.org/presentationml/2006/ole">
            <mc:AlternateContent xmlns:mc="http://schemas.openxmlformats.org/markup-compatibility/2006">
              <mc:Choice xmlns:v="urn:schemas-microsoft-com:vml" Requires="v">
                <p:oleObj spid="_x0000_s7404" name="Equation" r:id="rId4" imgW="126725" imgH="177415" progId="Equation.3">
                  <p:embed/>
                </p:oleObj>
              </mc:Choice>
              <mc:Fallback>
                <p:oleObj name="Equation" r:id="rId4" imgW="126725" imgH="17741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0749" y="1103324"/>
                        <a:ext cx="440691" cy="385605"/>
                      </a:xfrm>
                      <a:prstGeom prst="rect">
                        <a:avLst/>
                      </a:prstGeom>
                      <a:noFill/>
                    </p:spPr>
                  </p:pic>
                </p:oleObj>
              </mc:Fallback>
            </mc:AlternateContent>
          </a:graphicData>
        </a:graphic>
      </p:graphicFrame>
      <p:sp>
        <p:nvSpPr>
          <p:cNvPr id="7" name="TextBox 6"/>
          <p:cNvSpPr txBox="1"/>
          <p:nvPr/>
        </p:nvSpPr>
        <p:spPr>
          <a:xfrm>
            <a:off x="2514600" y="995205"/>
            <a:ext cx="4191000" cy="523220"/>
          </a:xfrm>
          <a:prstGeom prst="rect">
            <a:avLst/>
          </a:prstGeom>
          <a:noFill/>
        </p:spPr>
        <p:txBody>
          <a:bodyPr wrap="square" rtlCol="0">
            <a:spAutoFit/>
          </a:bodyPr>
          <a:lstStyle/>
          <a:p>
            <a:r>
              <a:rPr lang="en-IN" sz="2800" dirty="0">
                <a:solidFill>
                  <a:prstClr val="black"/>
                </a:solidFill>
              </a:rPr>
              <a:t> is the Angular position </a:t>
            </a:r>
          </a:p>
        </p:txBody>
      </p:sp>
      <p:sp>
        <p:nvSpPr>
          <p:cNvPr id="12" name="TextBox 11"/>
          <p:cNvSpPr txBox="1"/>
          <p:nvPr/>
        </p:nvSpPr>
        <p:spPr>
          <a:xfrm>
            <a:off x="2209800" y="1905000"/>
            <a:ext cx="4191000" cy="523220"/>
          </a:xfrm>
          <a:prstGeom prst="rect">
            <a:avLst/>
          </a:prstGeom>
          <a:noFill/>
        </p:spPr>
        <p:txBody>
          <a:bodyPr wrap="square" rtlCol="0">
            <a:spAutoFit/>
          </a:bodyPr>
          <a:lstStyle/>
          <a:p>
            <a:pPr marL="457200" indent="-457200">
              <a:buFont typeface="Arial" pitchFamily="34" charset="0"/>
              <a:buChar char="•"/>
            </a:pPr>
            <a:r>
              <a:rPr lang="en-IN" sz="2800" dirty="0">
                <a:solidFill>
                  <a:prstClr val="black"/>
                </a:solidFill>
              </a:rPr>
              <a:t> Angular velocity , </a:t>
            </a:r>
          </a:p>
        </p:txBody>
      </p:sp>
      <p:sp>
        <p:nvSpPr>
          <p:cNvPr id="13"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graphicFrame>
        <p:nvGraphicFramePr>
          <p:cNvPr id="14" name="Object 13"/>
          <p:cNvGraphicFramePr>
            <a:graphicFrameLocks noChangeAspect="1"/>
          </p:cNvGraphicFramePr>
          <p:nvPr>
            <p:extLst/>
          </p:nvPr>
        </p:nvGraphicFramePr>
        <p:xfrm>
          <a:off x="5334000" y="1768985"/>
          <a:ext cx="1066800" cy="795251"/>
        </p:xfrm>
        <a:graphic>
          <a:graphicData uri="http://schemas.openxmlformats.org/presentationml/2006/ole">
            <mc:AlternateContent xmlns:mc="http://schemas.openxmlformats.org/markup-compatibility/2006">
              <mc:Choice xmlns:v="urn:schemas-microsoft-com:vml" Requires="v">
                <p:oleObj spid="_x0000_s7405" name="Equation" r:id="rId6" imgW="520474" imgH="393529" progId="Equation.3">
                  <p:embed/>
                </p:oleObj>
              </mc:Choice>
              <mc:Fallback>
                <p:oleObj name="Equation" r:id="rId6" imgW="520474" imgH="39352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768985"/>
                        <a:ext cx="1066800" cy="795251"/>
                      </a:xfrm>
                      <a:prstGeom prst="rect">
                        <a:avLst/>
                      </a:prstGeom>
                      <a:noFill/>
                    </p:spPr>
                  </p:pic>
                </p:oleObj>
              </mc:Fallback>
            </mc:AlternateContent>
          </a:graphicData>
        </a:graphic>
      </p:graphicFrame>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8267" b="23224"/>
          <a:stretch/>
        </p:blipFill>
        <p:spPr>
          <a:xfrm>
            <a:off x="6465474" y="838201"/>
            <a:ext cx="3516726" cy="2281395"/>
          </a:xfrm>
          <a:prstGeom prst="rect">
            <a:avLst/>
          </a:prstGeom>
        </p:spPr>
      </p:pic>
      <p:sp>
        <p:nvSpPr>
          <p:cNvPr id="16" name="TextBox 15"/>
          <p:cNvSpPr txBox="1"/>
          <p:nvPr/>
        </p:nvSpPr>
        <p:spPr>
          <a:xfrm>
            <a:off x="2057400" y="3286780"/>
            <a:ext cx="7620000" cy="523220"/>
          </a:xfrm>
          <a:prstGeom prst="rect">
            <a:avLst/>
          </a:prstGeom>
          <a:noFill/>
        </p:spPr>
        <p:txBody>
          <a:bodyPr wrap="square" rtlCol="0">
            <a:spAutoFit/>
          </a:bodyPr>
          <a:lstStyle/>
          <a:p>
            <a:pPr marL="457200" indent="-457200">
              <a:buFont typeface="Arial" pitchFamily="34" charset="0"/>
              <a:buChar char="•"/>
            </a:pPr>
            <a:r>
              <a:rPr lang="en-IN" sz="2800" dirty="0">
                <a:solidFill>
                  <a:prstClr val="black"/>
                </a:solidFill>
              </a:rPr>
              <a:t> SI unit of angular velocity is </a:t>
            </a:r>
            <a:r>
              <a:rPr lang="en-IN" sz="2800" b="1" i="1" dirty="0">
                <a:solidFill>
                  <a:prstClr val="black"/>
                </a:solidFill>
              </a:rPr>
              <a:t>radian/seconds</a:t>
            </a:r>
          </a:p>
        </p:txBody>
      </p:sp>
      <p:sp>
        <p:nvSpPr>
          <p:cNvPr id="17" name="TextBox 16"/>
          <p:cNvSpPr txBox="1"/>
          <p:nvPr/>
        </p:nvSpPr>
        <p:spPr>
          <a:xfrm>
            <a:off x="2074606" y="4038600"/>
            <a:ext cx="7620000" cy="523220"/>
          </a:xfrm>
          <a:prstGeom prst="rect">
            <a:avLst/>
          </a:prstGeom>
          <a:noFill/>
        </p:spPr>
        <p:txBody>
          <a:bodyPr wrap="square" rtlCol="0">
            <a:spAutoFit/>
          </a:bodyPr>
          <a:lstStyle/>
          <a:p>
            <a:pPr marL="457200" indent="-457200">
              <a:buFont typeface="Arial" pitchFamily="34" charset="0"/>
              <a:buChar char="•"/>
            </a:pPr>
            <a:r>
              <a:rPr lang="en-IN" sz="2800" dirty="0">
                <a:solidFill>
                  <a:prstClr val="black"/>
                </a:solidFill>
              </a:rPr>
              <a:t> For uniform angular acceleration,  </a:t>
            </a:r>
            <a:endParaRPr lang="en-IN" sz="2800" b="1" i="1" dirty="0">
              <a:solidFill>
                <a:prstClr val="black"/>
              </a:solidFill>
            </a:endParaRPr>
          </a:p>
        </p:txBody>
      </p:sp>
      <p:sp>
        <p:nvSpPr>
          <p:cNvPr id="19" name="Rectangle 1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graphicFrame>
        <p:nvGraphicFramePr>
          <p:cNvPr id="20" name="Object 19"/>
          <p:cNvGraphicFramePr>
            <a:graphicFrameLocks noChangeAspect="1"/>
          </p:cNvGraphicFramePr>
          <p:nvPr>
            <p:extLst/>
          </p:nvPr>
        </p:nvGraphicFramePr>
        <p:xfrm>
          <a:off x="7757112" y="4109710"/>
          <a:ext cx="933450" cy="381000"/>
        </p:xfrm>
        <a:graphic>
          <a:graphicData uri="http://schemas.openxmlformats.org/presentationml/2006/ole">
            <mc:AlternateContent xmlns:mc="http://schemas.openxmlformats.org/markup-compatibility/2006">
              <mc:Choice xmlns:v="urn:schemas-microsoft-com:vml" Requires="v">
                <p:oleObj spid="_x0000_s7406" name="Equation" r:id="rId9" imgW="431425" imgH="177646" progId="Equation.3">
                  <p:embed/>
                </p:oleObj>
              </mc:Choice>
              <mc:Fallback>
                <p:oleObj name="Equation" r:id="rId9" imgW="431425"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7112" y="4109710"/>
                        <a:ext cx="9334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3849600" y="1696320"/>
              <a:ext cx="4998600" cy="4779360"/>
            </p14:xfrm>
          </p:contentPart>
        </mc:Choice>
        <mc:Fallback xmlns="">
          <p:pic>
            <p:nvPicPr>
              <p:cNvPr id="3" name="Ink 2"/>
              <p:cNvPicPr/>
              <p:nvPr/>
            </p:nvPicPr>
            <p:blipFill>
              <a:blip r:embed="rId12"/>
              <a:stretch>
                <a:fillRect/>
              </a:stretch>
            </p:blipFill>
            <p:spPr>
              <a:xfrm>
                <a:off x="3843120" y="1689120"/>
                <a:ext cx="5014080" cy="479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1953120" y="1479600"/>
              <a:ext cx="5574240" cy="5123520"/>
            </p14:xfrm>
          </p:contentPart>
        </mc:Choice>
        <mc:Fallback xmlns="">
          <p:pic>
            <p:nvPicPr>
              <p:cNvPr id="10" name="Ink 9"/>
              <p:cNvPicPr/>
              <p:nvPr/>
            </p:nvPicPr>
            <p:blipFill>
              <a:blip r:embed="rId14"/>
              <a:stretch>
                <a:fillRect/>
              </a:stretch>
            </p:blipFill>
            <p:spPr>
              <a:xfrm>
                <a:off x="1946640" y="1475280"/>
                <a:ext cx="5586840" cy="5132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p14:cNvContentPartPr/>
              <p14:nvPr/>
            </p14:nvContentPartPr>
            <p14:xfrm>
              <a:off x="1766280" y="5049360"/>
              <a:ext cx="1442520" cy="298080"/>
            </p14:xfrm>
          </p:contentPart>
        </mc:Choice>
        <mc:Fallback xmlns="">
          <p:pic>
            <p:nvPicPr>
              <p:cNvPr id="27" name="Ink 26"/>
              <p:cNvPicPr/>
              <p:nvPr/>
            </p:nvPicPr>
            <p:blipFill>
              <a:blip r:embed="rId16"/>
              <a:stretch>
                <a:fillRect/>
              </a:stretch>
            </p:blipFill>
            <p:spPr>
              <a:xfrm>
                <a:off x="1760160" y="5041440"/>
                <a:ext cx="14558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p14:cNvContentPartPr/>
              <p14:nvPr/>
            </p14:nvContentPartPr>
            <p14:xfrm>
              <a:off x="2030880" y="5764320"/>
              <a:ext cx="653760" cy="480240"/>
            </p14:xfrm>
          </p:contentPart>
        </mc:Choice>
        <mc:Fallback xmlns="">
          <p:pic>
            <p:nvPicPr>
              <p:cNvPr id="28" name="Ink 27"/>
              <p:cNvPicPr/>
              <p:nvPr/>
            </p:nvPicPr>
            <p:blipFill>
              <a:blip r:embed="rId18"/>
              <a:stretch>
                <a:fillRect/>
              </a:stretch>
            </p:blipFill>
            <p:spPr>
              <a:xfrm>
                <a:off x="2023320" y="5756760"/>
                <a:ext cx="66420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5352240" y="2391480"/>
              <a:ext cx="174240" cy="41400"/>
            </p14:xfrm>
          </p:contentPart>
        </mc:Choice>
        <mc:Fallback xmlns="">
          <p:pic>
            <p:nvPicPr>
              <p:cNvPr id="29" name="Ink 28"/>
              <p:cNvPicPr/>
              <p:nvPr/>
            </p:nvPicPr>
            <p:blipFill>
              <a:blip r:embed="rId20"/>
              <a:stretch>
                <a:fillRect/>
              </a:stretch>
            </p:blipFill>
            <p:spPr>
              <a:xfrm>
                <a:off x="5347920" y="2387520"/>
                <a:ext cx="184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p14:cNvContentPartPr/>
              <p14:nvPr/>
            </p14:nvContentPartPr>
            <p14:xfrm>
              <a:off x="7772160" y="4641840"/>
              <a:ext cx="625680" cy="401760"/>
            </p14:xfrm>
          </p:contentPart>
        </mc:Choice>
        <mc:Fallback xmlns="">
          <p:pic>
            <p:nvPicPr>
              <p:cNvPr id="30" name="Ink 29"/>
              <p:cNvPicPr/>
              <p:nvPr/>
            </p:nvPicPr>
            <p:blipFill>
              <a:blip r:embed="rId22"/>
              <a:stretch>
                <a:fillRect/>
              </a:stretch>
            </p:blipFill>
            <p:spPr>
              <a:xfrm>
                <a:off x="7766400" y="4636080"/>
                <a:ext cx="6386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p14:cNvContentPartPr/>
              <p14:nvPr/>
            </p14:nvContentPartPr>
            <p14:xfrm>
              <a:off x="7279320" y="4959360"/>
              <a:ext cx="587880" cy="514440"/>
            </p14:xfrm>
          </p:contentPart>
        </mc:Choice>
        <mc:Fallback xmlns="">
          <p:pic>
            <p:nvPicPr>
              <p:cNvPr id="31" name="Ink 30"/>
              <p:cNvPicPr/>
              <p:nvPr/>
            </p:nvPicPr>
            <p:blipFill>
              <a:blip r:embed="rId24"/>
              <a:stretch>
                <a:fillRect/>
              </a:stretch>
            </p:blipFill>
            <p:spPr>
              <a:xfrm>
                <a:off x="7275360" y="4956120"/>
                <a:ext cx="59508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p14:cNvContentPartPr/>
              <p14:nvPr/>
            </p14:nvContentPartPr>
            <p14:xfrm>
              <a:off x="7095360" y="5004720"/>
              <a:ext cx="746640" cy="477000"/>
            </p14:xfrm>
          </p:contentPart>
        </mc:Choice>
        <mc:Fallback xmlns="">
          <p:pic>
            <p:nvPicPr>
              <p:cNvPr id="32" name="Ink 31"/>
              <p:cNvPicPr/>
              <p:nvPr/>
            </p:nvPicPr>
            <p:blipFill>
              <a:blip r:embed="rId26"/>
              <a:stretch>
                <a:fillRect/>
              </a:stretch>
            </p:blipFill>
            <p:spPr>
              <a:xfrm>
                <a:off x="7088880" y="4997880"/>
                <a:ext cx="75924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p14:cNvContentPartPr/>
              <p14:nvPr/>
            </p14:nvContentPartPr>
            <p14:xfrm>
              <a:off x="7112280" y="5398920"/>
              <a:ext cx="1650960" cy="277200"/>
            </p14:xfrm>
          </p:contentPart>
        </mc:Choice>
        <mc:Fallback xmlns="">
          <p:pic>
            <p:nvPicPr>
              <p:cNvPr id="33" name="Ink 32"/>
              <p:cNvPicPr/>
              <p:nvPr/>
            </p:nvPicPr>
            <p:blipFill>
              <a:blip r:embed="rId28"/>
              <a:stretch>
                <a:fillRect/>
              </a:stretch>
            </p:blipFill>
            <p:spPr>
              <a:xfrm>
                <a:off x="7108680" y="5393160"/>
                <a:ext cx="16614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p14:cNvContentPartPr/>
              <p14:nvPr/>
            </p14:nvContentPartPr>
            <p14:xfrm>
              <a:off x="3497520" y="5804280"/>
              <a:ext cx="338040" cy="111240"/>
            </p14:xfrm>
          </p:contentPart>
        </mc:Choice>
        <mc:Fallback xmlns="">
          <p:pic>
            <p:nvPicPr>
              <p:cNvPr id="34" name="Ink 33"/>
              <p:cNvPicPr/>
              <p:nvPr/>
            </p:nvPicPr>
            <p:blipFill>
              <a:blip r:embed="rId30"/>
              <a:stretch>
                <a:fillRect/>
              </a:stretch>
            </p:blipFill>
            <p:spPr>
              <a:xfrm>
                <a:off x="3490680" y="5797080"/>
                <a:ext cx="347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p14:cNvContentPartPr/>
              <p14:nvPr/>
            </p14:nvContentPartPr>
            <p14:xfrm>
              <a:off x="2930520" y="5636880"/>
              <a:ext cx="428400" cy="173160"/>
            </p14:xfrm>
          </p:contentPart>
        </mc:Choice>
        <mc:Fallback xmlns="">
          <p:pic>
            <p:nvPicPr>
              <p:cNvPr id="35" name="Ink 34"/>
              <p:cNvPicPr/>
              <p:nvPr/>
            </p:nvPicPr>
            <p:blipFill>
              <a:blip r:embed="rId32"/>
              <a:stretch>
                <a:fillRect/>
              </a:stretch>
            </p:blipFill>
            <p:spPr>
              <a:xfrm>
                <a:off x="2923320" y="5629320"/>
                <a:ext cx="443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p14:cNvContentPartPr/>
              <p14:nvPr/>
            </p14:nvContentPartPr>
            <p14:xfrm>
              <a:off x="3046440" y="5931720"/>
              <a:ext cx="59040" cy="157320"/>
            </p14:xfrm>
          </p:contentPart>
        </mc:Choice>
        <mc:Fallback xmlns="">
          <p:pic>
            <p:nvPicPr>
              <p:cNvPr id="36" name="Ink 35"/>
              <p:cNvPicPr/>
              <p:nvPr/>
            </p:nvPicPr>
            <p:blipFill>
              <a:blip r:embed="rId34"/>
              <a:stretch>
                <a:fillRect/>
              </a:stretch>
            </p:blipFill>
            <p:spPr>
              <a:xfrm>
                <a:off x="3038160" y="5923440"/>
                <a:ext cx="71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p14:cNvContentPartPr/>
              <p14:nvPr/>
            </p14:nvContentPartPr>
            <p14:xfrm>
              <a:off x="3200880" y="5894280"/>
              <a:ext cx="63720" cy="156960"/>
            </p14:xfrm>
          </p:contentPart>
        </mc:Choice>
        <mc:Fallback xmlns="">
          <p:pic>
            <p:nvPicPr>
              <p:cNvPr id="37" name="Ink 36"/>
              <p:cNvPicPr/>
              <p:nvPr/>
            </p:nvPicPr>
            <p:blipFill>
              <a:blip r:embed="rId36"/>
              <a:stretch>
                <a:fillRect/>
              </a:stretch>
            </p:blipFill>
            <p:spPr>
              <a:xfrm>
                <a:off x="3193320" y="5887080"/>
                <a:ext cx="76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p14:cNvContentPartPr/>
              <p14:nvPr/>
            </p14:nvContentPartPr>
            <p14:xfrm>
              <a:off x="2593920" y="5960160"/>
              <a:ext cx="589320" cy="636480"/>
            </p14:xfrm>
          </p:contentPart>
        </mc:Choice>
        <mc:Fallback xmlns="">
          <p:pic>
            <p:nvPicPr>
              <p:cNvPr id="38" name="Ink 37"/>
              <p:cNvPicPr/>
              <p:nvPr/>
            </p:nvPicPr>
            <p:blipFill>
              <a:blip r:embed="rId38"/>
              <a:stretch>
                <a:fillRect/>
              </a:stretch>
            </p:blipFill>
            <p:spPr>
              <a:xfrm>
                <a:off x="2586720" y="5953320"/>
                <a:ext cx="60012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p14:cNvContentPartPr/>
              <p14:nvPr/>
            </p14:nvContentPartPr>
            <p14:xfrm>
              <a:off x="3302040" y="5938920"/>
              <a:ext cx="217440" cy="561600"/>
            </p14:xfrm>
          </p:contentPart>
        </mc:Choice>
        <mc:Fallback xmlns="">
          <p:pic>
            <p:nvPicPr>
              <p:cNvPr id="39" name="Ink 38"/>
              <p:cNvPicPr/>
              <p:nvPr/>
            </p:nvPicPr>
            <p:blipFill>
              <a:blip r:embed="rId40"/>
              <a:stretch>
                <a:fillRect/>
              </a:stretch>
            </p:blipFill>
            <p:spPr>
              <a:xfrm>
                <a:off x="3295920" y="5929920"/>
                <a:ext cx="231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Ink 39"/>
              <p14:cNvContentPartPr/>
              <p14:nvPr/>
            </p14:nvContentPartPr>
            <p14:xfrm>
              <a:off x="2826120" y="6480000"/>
              <a:ext cx="526680" cy="281520"/>
            </p14:xfrm>
          </p:contentPart>
        </mc:Choice>
        <mc:Fallback xmlns="">
          <p:pic>
            <p:nvPicPr>
              <p:cNvPr id="40" name="Ink 39"/>
              <p:cNvPicPr/>
              <p:nvPr/>
            </p:nvPicPr>
            <p:blipFill>
              <a:blip r:embed="rId42"/>
              <a:stretch>
                <a:fillRect/>
              </a:stretch>
            </p:blipFill>
            <p:spPr>
              <a:xfrm>
                <a:off x="2820000" y="6471720"/>
                <a:ext cx="5410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Ink 49"/>
              <p14:cNvContentPartPr/>
              <p14:nvPr/>
            </p14:nvContentPartPr>
            <p14:xfrm>
              <a:off x="-2833404" y="1331060"/>
              <a:ext cx="113040" cy="980280"/>
            </p14:xfrm>
          </p:contentPart>
        </mc:Choice>
        <mc:Fallback xmlns="">
          <p:pic>
            <p:nvPicPr>
              <p:cNvPr id="50" name="Ink 49"/>
              <p:cNvPicPr/>
              <p:nvPr/>
            </p:nvPicPr>
            <p:blipFill>
              <a:blip r:embed="rId44"/>
              <a:stretch>
                <a:fillRect/>
              </a:stretch>
            </p:blipFill>
            <p:spPr>
              <a:xfrm>
                <a:off x="-2842017" y="1321700"/>
                <a:ext cx="130983" cy="995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Ink 51"/>
              <p14:cNvContentPartPr/>
              <p14:nvPr/>
            </p14:nvContentPartPr>
            <p14:xfrm>
              <a:off x="-2837004" y="2344100"/>
              <a:ext cx="1990800" cy="430920"/>
            </p14:xfrm>
          </p:contentPart>
        </mc:Choice>
        <mc:Fallback xmlns="">
          <p:pic>
            <p:nvPicPr>
              <p:cNvPr id="52" name="Ink 51"/>
              <p:cNvPicPr/>
              <p:nvPr/>
            </p:nvPicPr>
            <p:blipFill>
              <a:blip r:embed="rId46"/>
              <a:stretch>
                <a:fillRect/>
              </a:stretch>
            </p:blipFill>
            <p:spPr>
              <a:xfrm>
                <a:off x="-2847084" y="2334020"/>
                <a:ext cx="200880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p14:cNvContentPartPr/>
              <p14:nvPr/>
            </p14:nvContentPartPr>
            <p14:xfrm>
              <a:off x="-2636844" y="822740"/>
              <a:ext cx="677160" cy="42840"/>
            </p14:xfrm>
          </p:contentPart>
        </mc:Choice>
        <mc:Fallback xmlns="">
          <p:pic>
            <p:nvPicPr>
              <p:cNvPr id="59" name="Ink 58"/>
              <p:cNvPicPr/>
              <p:nvPr/>
            </p:nvPicPr>
            <p:blipFill>
              <a:blip r:embed="rId48"/>
              <a:stretch>
                <a:fillRect/>
              </a:stretch>
            </p:blipFill>
            <p:spPr>
              <a:xfrm>
                <a:off x="-2645484" y="814100"/>
                <a:ext cx="690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0" name="Ink 59"/>
              <p14:cNvContentPartPr/>
              <p14:nvPr/>
            </p14:nvContentPartPr>
            <p14:xfrm>
              <a:off x="-2057604" y="847940"/>
              <a:ext cx="1177200" cy="318600"/>
            </p14:xfrm>
          </p:contentPart>
        </mc:Choice>
        <mc:Fallback xmlns="">
          <p:pic>
            <p:nvPicPr>
              <p:cNvPr id="60" name="Ink 59"/>
              <p:cNvPicPr/>
              <p:nvPr/>
            </p:nvPicPr>
            <p:blipFill>
              <a:blip r:embed="rId50"/>
              <a:stretch>
                <a:fillRect/>
              </a:stretch>
            </p:blipFill>
            <p:spPr>
              <a:xfrm>
                <a:off x="-2065884" y="839669"/>
                <a:ext cx="1194480" cy="334782"/>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1" name="Ink 60"/>
              <p14:cNvContentPartPr/>
              <p14:nvPr/>
            </p14:nvContentPartPr>
            <p14:xfrm>
              <a:off x="-2779764" y="726980"/>
              <a:ext cx="2335680" cy="632520"/>
            </p14:xfrm>
          </p:contentPart>
        </mc:Choice>
        <mc:Fallback xmlns="">
          <p:pic>
            <p:nvPicPr>
              <p:cNvPr id="61" name="Ink 60"/>
              <p:cNvPicPr/>
              <p:nvPr/>
            </p:nvPicPr>
            <p:blipFill>
              <a:blip r:embed="rId52"/>
              <a:stretch>
                <a:fillRect/>
              </a:stretch>
            </p:blipFill>
            <p:spPr>
              <a:xfrm>
                <a:off x="-2789124" y="717620"/>
                <a:ext cx="235620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2" name="Ink 61"/>
              <p14:cNvContentPartPr/>
              <p14:nvPr/>
            </p14:nvContentPartPr>
            <p14:xfrm>
              <a:off x="-1218804" y="1061780"/>
              <a:ext cx="315360" cy="1447920"/>
            </p14:xfrm>
          </p:contentPart>
        </mc:Choice>
        <mc:Fallback xmlns="">
          <p:pic>
            <p:nvPicPr>
              <p:cNvPr id="62" name="Ink 61"/>
              <p:cNvPicPr/>
              <p:nvPr/>
            </p:nvPicPr>
            <p:blipFill>
              <a:blip r:embed="rId54"/>
              <a:stretch>
                <a:fillRect/>
              </a:stretch>
            </p:blipFill>
            <p:spPr>
              <a:xfrm>
                <a:off x="-1225644" y="1054940"/>
                <a:ext cx="3319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8" name="Ink 77"/>
              <p14:cNvContentPartPr/>
              <p14:nvPr/>
            </p14:nvContentPartPr>
            <p14:xfrm>
              <a:off x="-1039164" y="982220"/>
              <a:ext cx="749160" cy="1867320"/>
            </p14:xfrm>
          </p:contentPart>
        </mc:Choice>
        <mc:Fallback xmlns="">
          <p:pic>
            <p:nvPicPr>
              <p:cNvPr id="78" name="Ink 77"/>
              <p:cNvPicPr/>
              <p:nvPr/>
            </p:nvPicPr>
            <p:blipFill>
              <a:blip r:embed="rId56"/>
              <a:stretch>
                <a:fillRect/>
              </a:stretch>
            </p:blipFill>
            <p:spPr>
              <a:xfrm>
                <a:off x="-1043484" y="969980"/>
                <a:ext cx="765720" cy="188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9" name="Ink 78"/>
              <p14:cNvContentPartPr/>
              <p14:nvPr/>
            </p14:nvContentPartPr>
            <p14:xfrm>
              <a:off x="-2943204" y="2089220"/>
              <a:ext cx="737640" cy="837000"/>
            </p14:xfrm>
          </p:contentPart>
        </mc:Choice>
        <mc:Fallback xmlns="">
          <p:pic>
            <p:nvPicPr>
              <p:cNvPr id="79" name="Ink 78"/>
              <p:cNvPicPr/>
              <p:nvPr/>
            </p:nvPicPr>
            <p:blipFill>
              <a:blip r:embed="rId58"/>
              <a:stretch>
                <a:fillRect/>
              </a:stretch>
            </p:blipFill>
            <p:spPr>
              <a:xfrm>
                <a:off x="-2954004" y="2077340"/>
                <a:ext cx="751320" cy="857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0" name="Ink 79"/>
              <p14:cNvContentPartPr/>
              <p14:nvPr/>
            </p14:nvContentPartPr>
            <p14:xfrm>
              <a:off x="-752244" y="1157540"/>
              <a:ext cx="311040" cy="1522800"/>
            </p14:xfrm>
          </p:contentPart>
        </mc:Choice>
        <mc:Fallback xmlns="">
          <p:pic>
            <p:nvPicPr>
              <p:cNvPr id="80" name="Ink 79"/>
              <p:cNvPicPr/>
              <p:nvPr/>
            </p:nvPicPr>
            <p:blipFill>
              <a:blip r:embed="rId60"/>
              <a:stretch>
                <a:fillRect/>
              </a:stretch>
            </p:blipFill>
            <p:spPr>
              <a:xfrm>
                <a:off x="-761964" y="1147820"/>
                <a:ext cx="328680" cy="1542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4" name="Ink 83"/>
              <p14:cNvContentPartPr/>
              <p14:nvPr/>
            </p14:nvContentPartPr>
            <p14:xfrm>
              <a:off x="-2830884" y="882140"/>
              <a:ext cx="2041560" cy="1450440"/>
            </p14:xfrm>
          </p:contentPart>
        </mc:Choice>
        <mc:Fallback xmlns="">
          <p:pic>
            <p:nvPicPr>
              <p:cNvPr id="84" name="Ink 83"/>
              <p:cNvPicPr/>
              <p:nvPr/>
            </p:nvPicPr>
            <p:blipFill>
              <a:blip r:embed="rId62"/>
              <a:stretch>
                <a:fillRect/>
              </a:stretch>
            </p:blipFill>
            <p:spPr>
              <a:xfrm>
                <a:off x="-2839164" y="872420"/>
                <a:ext cx="2059560" cy="1468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8" name="Ink 87"/>
              <p14:cNvContentPartPr/>
              <p14:nvPr/>
            </p14:nvContentPartPr>
            <p14:xfrm>
              <a:off x="-2913684" y="1461020"/>
              <a:ext cx="81360" cy="860040"/>
            </p14:xfrm>
          </p:contentPart>
        </mc:Choice>
        <mc:Fallback xmlns="">
          <p:pic>
            <p:nvPicPr>
              <p:cNvPr id="88" name="Ink 87"/>
              <p:cNvPicPr/>
              <p:nvPr/>
            </p:nvPicPr>
            <p:blipFill>
              <a:blip r:embed="rId64"/>
              <a:stretch>
                <a:fillRect/>
              </a:stretch>
            </p:blipFill>
            <p:spPr>
              <a:xfrm>
                <a:off x="-2920524" y="1455260"/>
                <a:ext cx="9468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1" name="Ink 20"/>
              <p14:cNvContentPartPr/>
              <p14:nvPr/>
            </p14:nvContentPartPr>
            <p14:xfrm>
              <a:off x="13338036" y="1119562"/>
              <a:ext cx="242640" cy="1970280"/>
            </p14:xfrm>
          </p:contentPart>
        </mc:Choice>
        <mc:Fallback xmlns="">
          <p:pic>
            <p:nvPicPr>
              <p:cNvPr id="21" name="Ink 20"/>
              <p:cNvPicPr/>
              <p:nvPr/>
            </p:nvPicPr>
            <p:blipFill>
              <a:blip r:embed="rId66"/>
              <a:stretch>
                <a:fillRect/>
              </a:stretch>
            </p:blipFill>
            <p:spPr>
              <a:xfrm>
                <a:off x="13329396" y="1113442"/>
                <a:ext cx="257400" cy="1985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p14:cNvContentPartPr/>
              <p14:nvPr/>
            </p14:nvContentPartPr>
            <p14:xfrm>
              <a:off x="12729276" y="2134762"/>
              <a:ext cx="1974600" cy="117360"/>
            </p14:xfrm>
          </p:contentPart>
        </mc:Choice>
        <mc:Fallback xmlns="">
          <p:pic>
            <p:nvPicPr>
              <p:cNvPr id="42" name="Ink 41"/>
              <p:cNvPicPr/>
              <p:nvPr/>
            </p:nvPicPr>
            <p:blipFill>
              <a:blip r:embed="rId68"/>
              <a:stretch>
                <a:fillRect/>
              </a:stretch>
            </p:blipFill>
            <p:spPr>
              <a:xfrm>
                <a:off x="12723516" y="2126122"/>
                <a:ext cx="1990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Ink 56"/>
              <p14:cNvContentPartPr/>
              <p14:nvPr/>
            </p14:nvContentPartPr>
            <p14:xfrm>
              <a:off x="13308156" y="2264722"/>
              <a:ext cx="105840" cy="129600"/>
            </p14:xfrm>
          </p:contentPart>
        </mc:Choice>
        <mc:Fallback xmlns="">
          <p:pic>
            <p:nvPicPr>
              <p:cNvPr id="57" name="Ink 56"/>
              <p:cNvPicPr/>
              <p:nvPr/>
            </p:nvPicPr>
            <p:blipFill>
              <a:blip r:embed="rId70"/>
              <a:stretch>
                <a:fillRect/>
              </a:stretch>
            </p:blipFill>
            <p:spPr>
              <a:xfrm>
                <a:off x="13296235" y="2252482"/>
                <a:ext cx="130765"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5" name="Ink 94"/>
              <p14:cNvContentPartPr/>
              <p14:nvPr/>
            </p14:nvContentPartPr>
            <p14:xfrm>
              <a:off x="12750876" y="1282282"/>
              <a:ext cx="1943280" cy="1498680"/>
            </p14:xfrm>
          </p:contentPart>
        </mc:Choice>
        <mc:Fallback xmlns="">
          <p:pic>
            <p:nvPicPr>
              <p:cNvPr id="95" name="Ink 94"/>
              <p:cNvPicPr/>
              <p:nvPr/>
            </p:nvPicPr>
            <p:blipFill>
              <a:blip r:embed="rId72"/>
              <a:stretch>
                <a:fillRect/>
              </a:stretch>
            </p:blipFill>
            <p:spPr>
              <a:xfrm>
                <a:off x="12740076" y="1269682"/>
                <a:ext cx="1964520" cy="1522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9" name="Ink 98"/>
              <p14:cNvContentPartPr/>
              <p14:nvPr/>
            </p14:nvContentPartPr>
            <p14:xfrm>
              <a:off x="12849516" y="-116318"/>
              <a:ext cx="1623960" cy="423360"/>
            </p14:xfrm>
          </p:contentPart>
        </mc:Choice>
        <mc:Fallback xmlns="">
          <p:pic>
            <p:nvPicPr>
              <p:cNvPr id="99" name="Ink 98"/>
              <p:cNvPicPr/>
              <p:nvPr/>
            </p:nvPicPr>
            <p:blipFill>
              <a:blip r:embed="rId74"/>
              <a:stretch>
                <a:fillRect/>
              </a:stretch>
            </p:blipFill>
            <p:spPr>
              <a:xfrm>
                <a:off x="12837636" y="-126398"/>
                <a:ext cx="164628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2" name="Ink 111"/>
              <p14:cNvContentPartPr/>
              <p14:nvPr/>
            </p14:nvContentPartPr>
            <p14:xfrm>
              <a:off x="12887316" y="565522"/>
              <a:ext cx="1724400" cy="69120"/>
            </p14:xfrm>
          </p:contentPart>
        </mc:Choice>
        <mc:Fallback xmlns="">
          <p:pic>
            <p:nvPicPr>
              <p:cNvPr id="112" name="Ink 111"/>
              <p:cNvPicPr/>
              <p:nvPr/>
            </p:nvPicPr>
            <p:blipFill>
              <a:blip r:embed="rId76"/>
              <a:stretch>
                <a:fillRect/>
              </a:stretch>
            </p:blipFill>
            <p:spPr>
              <a:xfrm>
                <a:off x="12879036" y="561583"/>
                <a:ext cx="1742400" cy="8129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5" name="Ink 114"/>
              <p14:cNvContentPartPr/>
              <p14:nvPr/>
            </p14:nvContentPartPr>
            <p14:xfrm>
              <a:off x="13503276" y="1501162"/>
              <a:ext cx="978120" cy="691560"/>
            </p14:xfrm>
          </p:contentPart>
        </mc:Choice>
        <mc:Fallback xmlns="">
          <p:pic>
            <p:nvPicPr>
              <p:cNvPr id="115" name="Ink 114"/>
              <p:cNvPicPr/>
              <p:nvPr/>
            </p:nvPicPr>
            <p:blipFill>
              <a:blip r:embed="rId78"/>
              <a:stretch>
                <a:fillRect/>
              </a:stretch>
            </p:blipFill>
            <p:spPr>
              <a:xfrm>
                <a:off x="13493916" y="1490368"/>
                <a:ext cx="998280" cy="71171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4" name="Ink 133"/>
              <p14:cNvContentPartPr/>
              <p14:nvPr/>
            </p14:nvContentPartPr>
            <p14:xfrm>
              <a:off x="12392316" y="3004882"/>
              <a:ext cx="2746080" cy="3420360"/>
            </p14:xfrm>
          </p:contentPart>
        </mc:Choice>
        <mc:Fallback xmlns="">
          <p:pic>
            <p:nvPicPr>
              <p:cNvPr id="134" name="Ink 133"/>
              <p:cNvPicPr/>
              <p:nvPr/>
            </p:nvPicPr>
            <p:blipFill>
              <a:blip r:embed="rId80"/>
              <a:stretch>
                <a:fillRect/>
              </a:stretch>
            </p:blipFill>
            <p:spPr>
              <a:xfrm>
                <a:off x="12378996" y="2993002"/>
                <a:ext cx="2768760" cy="3442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60" name="Ink 159"/>
              <p14:cNvContentPartPr/>
              <p14:nvPr/>
            </p14:nvContentPartPr>
            <p14:xfrm>
              <a:off x="12773556" y="717802"/>
              <a:ext cx="521280" cy="991080"/>
            </p14:xfrm>
          </p:contentPart>
        </mc:Choice>
        <mc:Fallback xmlns="">
          <p:pic>
            <p:nvPicPr>
              <p:cNvPr id="160" name="Ink 159"/>
              <p:cNvPicPr/>
              <p:nvPr/>
            </p:nvPicPr>
            <p:blipFill>
              <a:blip r:embed="rId82"/>
              <a:stretch>
                <a:fillRect/>
              </a:stretch>
            </p:blipFill>
            <p:spPr>
              <a:xfrm>
                <a:off x="12762396" y="706282"/>
                <a:ext cx="542880" cy="1011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68" name="Ink 167"/>
              <p14:cNvContentPartPr/>
              <p14:nvPr/>
            </p14:nvContentPartPr>
            <p14:xfrm>
              <a:off x="13527756" y="1328722"/>
              <a:ext cx="45360" cy="34920"/>
            </p14:xfrm>
          </p:contentPart>
        </mc:Choice>
        <mc:Fallback xmlns="">
          <p:pic>
            <p:nvPicPr>
              <p:cNvPr id="168" name="Ink 167"/>
              <p:cNvPicPr/>
              <p:nvPr/>
            </p:nvPicPr>
            <p:blipFill>
              <a:blip r:embed="rId84"/>
              <a:stretch>
                <a:fillRect/>
              </a:stretch>
            </p:blipFill>
            <p:spPr>
              <a:xfrm>
                <a:off x="13516596" y="1316122"/>
                <a:ext cx="61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9" name="Ink 168"/>
              <p14:cNvContentPartPr/>
              <p14:nvPr/>
            </p14:nvContentPartPr>
            <p14:xfrm>
              <a:off x="13149036" y="1397482"/>
              <a:ext cx="131760" cy="107280"/>
            </p14:xfrm>
          </p:contentPart>
        </mc:Choice>
        <mc:Fallback xmlns="">
          <p:pic>
            <p:nvPicPr>
              <p:cNvPr id="169" name="Ink 168"/>
              <p:cNvPicPr/>
              <p:nvPr/>
            </p:nvPicPr>
            <p:blipFill>
              <a:blip r:embed="rId86"/>
              <a:stretch>
                <a:fillRect/>
              </a:stretch>
            </p:blipFill>
            <p:spPr>
              <a:xfrm>
                <a:off x="13141476" y="1386359"/>
                <a:ext cx="151200" cy="129167"/>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70" name="Ink 169"/>
              <p14:cNvContentPartPr/>
              <p14:nvPr/>
            </p14:nvContentPartPr>
            <p14:xfrm>
              <a:off x="13716756" y="697282"/>
              <a:ext cx="1219680" cy="1925280"/>
            </p14:xfrm>
          </p:contentPart>
        </mc:Choice>
        <mc:Fallback xmlns="">
          <p:pic>
            <p:nvPicPr>
              <p:cNvPr id="170" name="Ink 169"/>
              <p:cNvPicPr/>
              <p:nvPr/>
            </p:nvPicPr>
            <p:blipFill>
              <a:blip r:embed="rId88"/>
              <a:stretch>
                <a:fillRect/>
              </a:stretch>
            </p:blipFill>
            <p:spPr>
              <a:xfrm>
                <a:off x="13707396" y="686122"/>
                <a:ext cx="1238760" cy="1948320"/>
              </a:xfrm>
              <a:prstGeom prst="rect">
                <a:avLst/>
              </a:prstGeom>
            </p:spPr>
          </p:pic>
        </mc:Fallback>
      </mc:AlternateContent>
    </p:spTree>
    <p:extLst>
      <p:ext uri="{BB962C8B-B14F-4D97-AF65-F5344CB8AC3E}">
        <p14:creationId xmlns:p14="http://schemas.microsoft.com/office/powerpoint/2010/main" val="9268892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97" y="-76200"/>
            <a:ext cx="8352503" cy="1143000"/>
          </a:xfrm>
        </p:spPr>
        <p:txBody>
          <a:bodyPr/>
          <a:lstStyle/>
          <a:p>
            <a:pPr algn="ctr"/>
            <a:r>
              <a:rPr lang="en-IN" b="1" dirty="0"/>
              <a:t>Rotational M</a:t>
            </a:r>
            <a:r>
              <a:rPr lang="en-IN" b="1" dirty="0" smtClean="0"/>
              <a:t>otion</a:t>
            </a:r>
            <a:endParaRPr lang="en-IN" b="1" dirty="0"/>
          </a:p>
        </p:txBody>
      </p:sp>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TextBox 16"/>
          <p:cNvSpPr txBox="1"/>
          <p:nvPr/>
        </p:nvSpPr>
        <p:spPr>
          <a:xfrm>
            <a:off x="2074606" y="1143001"/>
            <a:ext cx="7620000" cy="1384995"/>
          </a:xfrm>
          <a:prstGeom prst="rect">
            <a:avLst/>
          </a:prstGeom>
          <a:noFill/>
        </p:spPr>
        <p:txBody>
          <a:bodyPr wrap="square" rtlCol="0">
            <a:spAutoFit/>
          </a:bodyPr>
          <a:lstStyle/>
          <a:p>
            <a:pPr marL="457200" indent="-457200">
              <a:buFont typeface="Arial" pitchFamily="34" charset="0"/>
              <a:buChar char="•"/>
            </a:pPr>
            <a:r>
              <a:rPr lang="en-IN" sz="2800" dirty="0"/>
              <a:t> If the body is not covering equal angles at equal intervals of time, then the body is said to be have a rotational acceleration </a:t>
            </a:r>
            <a:endParaRPr lang="en-IN" sz="2800" b="1" i="1" dirty="0"/>
          </a:p>
        </p:txBody>
      </p:sp>
      <p:sp>
        <p:nvSpPr>
          <p:cNvPr id="19" name="Rectangle 1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 name="Object 9"/>
          <p:cNvGraphicFramePr>
            <a:graphicFrameLocks noChangeAspect="1"/>
          </p:cNvGraphicFramePr>
          <p:nvPr>
            <p:extLst/>
          </p:nvPr>
        </p:nvGraphicFramePr>
        <p:xfrm>
          <a:off x="5884607" y="2586989"/>
          <a:ext cx="2047875" cy="895350"/>
        </p:xfrm>
        <a:graphic>
          <a:graphicData uri="http://schemas.openxmlformats.org/presentationml/2006/ole">
            <mc:AlternateContent xmlns:mc="http://schemas.openxmlformats.org/markup-compatibility/2006">
              <mc:Choice xmlns:v="urn:schemas-microsoft-com:vml" Requires="v">
                <p:oleObj spid="_x0000_s4308" name="Equation" r:id="rId4" imgW="952087" imgH="418918" progId="Equation.3">
                  <p:embed/>
                </p:oleObj>
              </mc:Choice>
              <mc:Fallback>
                <p:oleObj name="Equation" r:id="rId4" imgW="952087" imgH="41891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4607" y="2586989"/>
                        <a:ext cx="204787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p:cNvSpPr txBox="1"/>
          <p:nvPr/>
        </p:nvSpPr>
        <p:spPr>
          <a:xfrm>
            <a:off x="1905000" y="2819400"/>
            <a:ext cx="4191000" cy="523220"/>
          </a:xfrm>
          <a:prstGeom prst="rect">
            <a:avLst/>
          </a:prstGeom>
          <a:noFill/>
        </p:spPr>
        <p:txBody>
          <a:bodyPr wrap="square" rtlCol="0">
            <a:spAutoFit/>
          </a:bodyPr>
          <a:lstStyle/>
          <a:p>
            <a:pPr marL="457200" indent="-457200">
              <a:buFont typeface="Arial" pitchFamily="34" charset="0"/>
              <a:buChar char="•"/>
            </a:pPr>
            <a:r>
              <a:rPr lang="en-IN" sz="2800" dirty="0"/>
              <a:t> Angular acceleration</a:t>
            </a:r>
          </a:p>
        </p:txBody>
      </p:sp>
      <p:sp>
        <p:nvSpPr>
          <p:cNvPr id="22" name="TextBox 21"/>
          <p:cNvSpPr txBox="1"/>
          <p:nvPr/>
        </p:nvSpPr>
        <p:spPr>
          <a:xfrm>
            <a:off x="2074606" y="3581400"/>
            <a:ext cx="7831394" cy="523220"/>
          </a:xfrm>
          <a:prstGeom prst="rect">
            <a:avLst/>
          </a:prstGeom>
          <a:noFill/>
        </p:spPr>
        <p:txBody>
          <a:bodyPr wrap="square" rtlCol="0">
            <a:spAutoFit/>
          </a:bodyPr>
          <a:lstStyle/>
          <a:p>
            <a:pPr marL="457200" indent="-457200">
              <a:buFont typeface="Arial" pitchFamily="34" charset="0"/>
              <a:buChar char="•"/>
            </a:pPr>
            <a:r>
              <a:rPr lang="en-IN" sz="2800" dirty="0"/>
              <a:t>If Angular acceleration is constant</a:t>
            </a:r>
          </a:p>
        </p:txBody>
      </p:sp>
      <p:sp>
        <p:nvSpPr>
          <p:cNvPr id="11" name="Rectangle 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8" name="Object 17"/>
          <p:cNvGraphicFramePr>
            <a:graphicFrameLocks noChangeAspect="1"/>
          </p:cNvGraphicFramePr>
          <p:nvPr>
            <p:extLst/>
          </p:nvPr>
        </p:nvGraphicFramePr>
        <p:xfrm>
          <a:off x="4000500" y="4109536"/>
          <a:ext cx="2667000" cy="2302784"/>
        </p:xfrm>
        <a:graphic>
          <a:graphicData uri="http://schemas.openxmlformats.org/presentationml/2006/ole">
            <mc:AlternateContent xmlns:mc="http://schemas.openxmlformats.org/markup-compatibility/2006">
              <mc:Choice xmlns:v="urn:schemas-microsoft-com:vml" Requires="v">
                <p:oleObj spid="_x0000_s4309" name="Equation" r:id="rId6" imgW="1003300" imgH="876300" progId="Equation.3">
                  <p:embed/>
                </p:oleObj>
              </mc:Choice>
              <mc:Fallback>
                <p:oleObj name="Equation" r:id="rId6" imgW="1003300" imgH="876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0500" y="4109536"/>
                        <a:ext cx="2667000" cy="2302784"/>
                      </a:xfrm>
                      <a:prstGeom prst="rect">
                        <a:avLst/>
                      </a:prstGeom>
                      <a:noFill/>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3506160" y="3551760"/>
              <a:ext cx="5510520" cy="1788840"/>
            </p14:xfrm>
          </p:contentPart>
        </mc:Choice>
        <mc:Fallback xmlns="">
          <p:pic>
            <p:nvPicPr>
              <p:cNvPr id="6" name="Ink 5"/>
              <p:cNvPicPr/>
              <p:nvPr/>
            </p:nvPicPr>
            <p:blipFill>
              <a:blip r:embed="rId9"/>
              <a:stretch>
                <a:fillRect/>
              </a:stretch>
            </p:blipFill>
            <p:spPr>
              <a:xfrm>
                <a:off x="3501480" y="3546000"/>
                <a:ext cx="5523480" cy="1800720"/>
              </a:xfrm>
              <a:prstGeom prst="rect">
                <a:avLst/>
              </a:prstGeom>
            </p:spPr>
          </p:pic>
        </mc:Fallback>
      </mc:AlternateContent>
    </p:spTree>
    <p:extLst>
      <p:ext uri="{BB962C8B-B14F-4D97-AF65-F5344CB8AC3E}">
        <p14:creationId xmlns:p14="http://schemas.microsoft.com/office/powerpoint/2010/main" val="27134716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97" y="-76200"/>
            <a:ext cx="8352503" cy="1143000"/>
          </a:xfrm>
        </p:spPr>
        <p:txBody>
          <a:bodyPr/>
          <a:lstStyle/>
          <a:p>
            <a:pPr algn="ctr"/>
            <a:r>
              <a:rPr lang="en-IN" dirty="0" smtClean="0"/>
              <a:t>Rotational Motion</a:t>
            </a:r>
            <a:endParaRPr lang="en-IN" dirty="0"/>
          </a:p>
        </p:txBody>
      </p:sp>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TextBox 16"/>
          <p:cNvSpPr txBox="1"/>
          <p:nvPr/>
        </p:nvSpPr>
        <p:spPr>
          <a:xfrm>
            <a:off x="2074606" y="1143000"/>
            <a:ext cx="7620000" cy="523220"/>
          </a:xfrm>
          <a:prstGeom prst="rect">
            <a:avLst/>
          </a:prstGeom>
          <a:noFill/>
        </p:spPr>
        <p:txBody>
          <a:bodyPr wrap="square" rtlCol="0">
            <a:spAutoFit/>
          </a:bodyPr>
          <a:lstStyle/>
          <a:p>
            <a:pPr algn="ctr"/>
            <a:r>
              <a:rPr lang="en-IN" sz="2800" b="1" dirty="0"/>
              <a:t>Relation between linear motion and rotation</a:t>
            </a:r>
            <a:endParaRPr lang="en-IN" sz="2800" b="1" i="1" dirty="0"/>
          </a:p>
        </p:txBody>
      </p:sp>
      <p:sp>
        <p:nvSpPr>
          <p:cNvPr id="19" name="Rectangle 1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Rectangle 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7" name="Object 6"/>
          <p:cNvGraphicFramePr>
            <a:graphicFrameLocks noChangeAspect="1"/>
          </p:cNvGraphicFramePr>
          <p:nvPr>
            <p:extLst/>
          </p:nvPr>
        </p:nvGraphicFramePr>
        <p:xfrm>
          <a:off x="4572000" y="1653931"/>
          <a:ext cx="1524000" cy="1639019"/>
        </p:xfrm>
        <a:graphic>
          <a:graphicData uri="http://schemas.openxmlformats.org/presentationml/2006/ole">
            <mc:AlternateContent xmlns:mc="http://schemas.openxmlformats.org/markup-compatibility/2006">
              <mc:Choice xmlns:v="urn:schemas-microsoft-com:vml" Requires="v">
                <p:oleObj spid="_x0000_s5227" name="Equation" r:id="rId4" imgW="469900" imgH="508000" progId="Equation.3">
                  <p:embed/>
                </p:oleObj>
              </mc:Choice>
              <mc:Fallback>
                <p:oleObj name="Equation" r:id="rId4" imgW="4699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653931"/>
                        <a:ext cx="1524000" cy="1639019"/>
                      </a:xfrm>
                      <a:prstGeom prst="rect">
                        <a:avLst/>
                      </a:prstGeom>
                      <a:noFill/>
                    </p:spPr>
                  </p:pic>
                </p:oleObj>
              </mc:Fallback>
            </mc:AlternateContent>
          </a:graphicData>
        </a:graphic>
      </p:graphicFrame>
      <p:sp>
        <p:nvSpPr>
          <p:cNvPr id="20" name="TextBox 19"/>
          <p:cNvSpPr txBox="1"/>
          <p:nvPr/>
        </p:nvSpPr>
        <p:spPr>
          <a:xfrm>
            <a:off x="1600200" y="3500736"/>
            <a:ext cx="8763000" cy="461665"/>
          </a:xfrm>
          <a:prstGeom prst="rect">
            <a:avLst/>
          </a:prstGeom>
          <a:noFill/>
        </p:spPr>
        <p:txBody>
          <a:bodyPr wrap="square" rtlCol="0">
            <a:spAutoFit/>
          </a:bodyPr>
          <a:lstStyle/>
          <a:p>
            <a:r>
              <a:rPr lang="en-IN" sz="2400" b="1" dirty="0"/>
              <a:t>Where, </a:t>
            </a:r>
            <a:r>
              <a:rPr lang="en-IN" sz="2400" b="1" i="1" dirty="0"/>
              <a:t>v</a:t>
            </a:r>
            <a:r>
              <a:rPr lang="en-IN" sz="2400" b="1" dirty="0"/>
              <a:t> is the linear velocity and </a:t>
            </a:r>
            <a:r>
              <a:rPr lang="en-IN" sz="2400" b="1" i="1" dirty="0"/>
              <a:t>a</a:t>
            </a:r>
            <a:r>
              <a:rPr lang="en-IN" sz="2400" b="1" dirty="0"/>
              <a:t> is the linear acceleration </a:t>
            </a:r>
            <a:endParaRPr lang="en-IN" sz="2400" b="1" i="1" dirty="0"/>
          </a:p>
        </p:txBody>
      </p:sp>
      <p:sp>
        <p:nvSpPr>
          <p:cNvPr id="15" name="TextBox 14"/>
          <p:cNvSpPr txBox="1"/>
          <p:nvPr/>
        </p:nvSpPr>
        <p:spPr>
          <a:xfrm>
            <a:off x="1629697" y="4452068"/>
            <a:ext cx="8382000" cy="1815882"/>
          </a:xfrm>
          <a:prstGeom prst="rect">
            <a:avLst/>
          </a:prstGeom>
          <a:noFill/>
        </p:spPr>
        <p:txBody>
          <a:bodyPr wrap="square" rtlCol="0">
            <a:spAutoFit/>
          </a:bodyPr>
          <a:lstStyle/>
          <a:p>
            <a:pPr algn="just"/>
            <a:r>
              <a:rPr lang="en-US" sz="2800" dirty="0" smtClean="0">
                <a:latin typeface="Calibri" panose="020F0502020204030204" pitchFamily="34" charset="0"/>
                <a:cs typeface="Calibri" panose="020F0502020204030204" pitchFamily="34" charset="0"/>
              </a:rPr>
              <a:t>* </a:t>
            </a:r>
            <a:r>
              <a:rPr lang="en-US" sz="2800" dirty="0" smtClean="0"/>
              <a:t>When </a:t>
            </a:r>
            <a:r>
              <a:rPr lang="en-US" sz="2800" dirty="0"/>
              <a:t>a rigid object is rotating about a fixed axis, </a:t>
            </a:r>
            <a:r>
              <a:rPr lang="en-US" sz="2800" b="1" dirty="0"/>
              <a:t>every particle on the object rotates through the same angle in a given time interval and has the same angular speed and the same angular acceleration</a:t>
            </a:r>
            <a:r>
              <a:rPr lang="en-US" sz="2800" dirty="0"/>
              <a:t>.</a:t>
            </a:r>
            <a:endParaRPr lang="en-IN" sz="2800" b="1" i="1" dirty="0">
              <a:latin typeface="Adobe Myungjo Std M" pitchFamily="18" charset="-128"/>
              <a:ea typeface="Adobe Myungjo Std M" pitchFamily="18" charset="-128"/>
            </a:endParaRPr>
          </a:p>
        </p:txBody>
      </p:sp>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4568160" y="1632240"/>
              <a:ext cx="4229640" cy="1722240"/>
            </p14:xfrm>
          </p:contentPart>
        </mc:Choice>
        <mc:Fallback xmlns="">
          <p:pic>
            <p:nvPicPr>
              <p:cNvPr id="10" name="Ink 9"/>
              <p:cNvPicPr/>
              <p:nvPr/>
            </p:nvPicPr>
            <p:blipFill>
              <a:blip r:embed="rId7"/>
              <a:stretch>
                <a:fillRect/>
              </a:stretch>
            </p:blipFill>
            <p:spPr>
              <a:xfrm>
                <a:off x="4563120" y="1627200"/>
                <a:ext cx="4241880" cy="1731600"/>
              </a:xfrm>
              <a:prstGeom prst="rect">
                <a:avLst/>
              </a:prstGeom>
            </p:spPr>
          </p:pic>
        </mc:Fallback>
      </mc:AlternateContent>
    </p:spTree>
    <p:extLst>
      <p:ext uri="{BB962C8B-B14F-4D97-AF65-F5344CB8AC3E}">
        <p14:creationId xmlns:p14="http://schemas.microsoft.com/office/powerpoint/2010/main" val="15314777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543" y="5452149"/>
            <a:ext cx="9642819" cy="1200329"/>
          </a:xfrm>
          <a:prstGeom prst="rect">
            <a:avLst/>
          </a:prstGeom>
        </p:spPr>
        <p:txBody>
          <a:bodyPr wrap="square">
            <a:spAutoFit/>
          </a:bodyPr>
          <a:lstStyle/>
          <a:p>
            <a:pPr algn="just" fontAlgn="base"/>
            <a:r>
              <a:rPr lang="en-US" b="1" dirty="0">
                <a:solidFill>
                  <a:srgbClr val="444444"/>
                </a:solidFill>
                <a:latin typeface="Open Sans"/>
              </a:rPr>
              <a:t>Linear momentum</a:t>
            </a:r>
            <a:r>
              <a:rPr lang="en-US" dirty="0">
                <a:solidFill>
                  <a:srgbClr val="444444"/>
                </a:solidFill>
                <a:latin typeface="Open Sans"/>
              </a:rPr>
              <a:t> is a property of objects which are changing their position with respect to a reference point.</a:t>
            </a:r>
          </a:p>
          <a:p>
            <a:pPr algn="just" fontAlgn="base"/>
            <a:r>
              <a:rPr lang="en-US" b="1" dirty="0">
                <a:solidFill>
                  <a:srgbClr val="444444"/>
                </a:solidFill>
                <a:latin typeface="Open Sans"/>
              </a:rPr>
              <a:t>Angular momentum</a:t>
            </a:r>
            <a:r>
              <a:rPr lang="en-US" dirty="0">
                <a:solidFill>
                  <a:srgbClr val="444444"/>
                </a:solidFill>
                <a:latin typeface="Open Sans"/>
              </a:rPr>
              <a:t> is a property of objects which are changing the angle of their position vector with respect to a reference point.</a:t>
            </a:r>
            <a:endParaRPr lang="en-US" b="0" i="0" dirty="0">
              <a:solidFill>
                <a:srgbClr val="444444"/>
              </a:solidFill>
              <a:effectLst/>
              <a:latin typeface="Open Sans"/>
            </a:endParaRPr>
          </a:p>
        </p:txBody>
      </p:sp>
      <p:sp>
        <p:nvSpPr>
          <p:cNvPr id="3" name="TextBox 2"/>
          <p:cNvSpPr txBox="1"/>
          <p:nvPr/>
        </p:nvSpPr>
        <p:spPr>
          <a:xfrm>
            <a:off x="3411110" y="151074"/>
            <a:ext cx="3401509" cy="553998"/>
          </a:xfrm>
          <a:prstGeom prst="rect">
            <a:avLst/>
          </a:prstGeom>
          <a:noFill/>
        </p:spPr>
        <p:txBody>
          <a:bodyPr wrap="none" rtlCol="0">
            <a:spAutoFit/>
          </a:bodyPr>
          <a:lstStyle/>
          <a:p>
            <a:r>
              <a:rPr lang="en-US" sz="3000" b="1" dirty="0" smtClean="0"/>
              <a:t>Angular momentum</a:t>
            </a:r>
            <a:endParaRPr lang="en-US" sz="3000" b="1" dirty="0"/>
          </a:p>
        </p:txBody>
      </p:sp>
      <p:sp>
        <p:nvSpPr>
          <p:cNvPr id="4" name="Rectangle 5"/>
          <p:cNvSpPr>
            <a:spLocks noChangeArrowheads="1"/>
          </p:cNvSpPr>
          <p:nvPr/>
        </p:nvSpPr>
        <p:spPr bwMode="auto">
          <a:xfrm>
            <a:off x="363110" y="984049"/>
            <a:ext cx="1044926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444444"/>
                </a:solidFill>
                <a:effectLst/>
                <a:latin typeface="+mn-lt"/>
              </a:rPr>
              <a:t>For an object with mass m moving at a velocity  v, the angular momentum L with respect to a reference point is defined using the </a:t>
            </a:r>
            <a:r>
              <a:rPr kumimoji="0" lang="en-US" b="0" i="0" u="none" strike="noStrike" cap="none" normalizeH="0" baseline="0" dirty="0" smtClean="0">
                <a:ln>
                  <a:noFill/>
                </a:ln>
                <a:solidFill>
                  <a:srgbClr val="6DB3BF"/>
                </a:solidFill>
                <a:effectLst/>
                <a:latin typeface="+mn-lt"/>
                <a:hlinkClick r:id="rId2"/>
              </a:rPr>
              <a:t>cross product</a:t>
            </a:r>
            <a:r>
              <a:rPr kumimoji="0" lang="en-US" b="0" i="0" u="none" strike="noStrike" cap="none" normalizeH="0" baseline="0" dirty="0" smtClean="0">
                <a:ln>
                  <a:noFill/>
                </a:ln>
                <a:solidFill>
                  <a:srgbClr val="444444"/>
                </a:solidFill>
                <a:effectLst/>
                <a:latin typeface="+mn-lt"/>
              </a:rPr>
              <a:t> as:</a:t>
            </a:r>
            <a:endParaRPr kumimoji="0" lang="en-US" b="0" i="0" u="none" strike="noStrike" cap="none" normalizeH="0" baseline="0" dirty="0" smtClean="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444444"/>
                </a:solidFill>
                <a:effectLst/>
                <a:latin typeface="+mn-lt"/>
              </a:rPr>
              <a:t>  </a:t>
            </a:r>
          </a:p>
        </p:txBody>
      </p:sp>
      <p:pic>
        <p:nvPicPr>
          <p:cNvPr id="9222" name="Picture 6" desc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207" y="1729321"/>
            <a:ext cx="161925" cy="8572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vec{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70" y="1729321"/>
            <a:ext cx="114300" cy="142875"/>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descr="\vec{L}=\vec{r}\times m\vec{v}=\vec{r}\times \vec{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5662" y="1979723"/>
            <a:ext cx="1647825" cy="228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455105" y="2424611"/>
            <a:ext cx="7436010" cy="276999"/>
            <a:chOff x="2741105" y="2380112"/>
            <a:chExt cx="7436010" cy="276999"/>
          </a:xfrm>
        </p:grpSpPr>
        <p:sp>
          <p:nvSpPr>
            <p:cNvPr id="5" name="Rectangle 10"/>
            <p:cNvSpPr>
              <a:spLocks noChangeArrowheads="1"/>
            </p:cNvSpPr>
            <p:nvPr/>
          </p:nvSpPr>
          <p:spPr bwMode="auto">
            <a:xfrm>
              <a:off x="2741105" y="2380112"/>
              <a:ext cx="743601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444444"/>
                  </a:solidFill>
                  <a:effectLst/>
                  <a:latin typeface="+mn-lt"/>
                </a:rPr>
                <a:t>where </a:t>
              </a:r>
              <a:r>
                <a:rPr kumimoji="0" lang="en-US" sz="800" b="0" i="0" u="none" strike="noStrike" cap="none" normalizeH="0" baseline="0" dirty="0" smtClean="0">
                  <a:ln>
                    <a:noFill/>
                  </a:ln>
                  <a:solidFill>
                    <a:schemeClr val="tx1"/>
                  </a:solidFill>
                  <a:effectLst/>
                  <a:latin typeface="+mn-lt"/>
                </a:rPr>
                <a:t>     </a:t>
              </a:r>
              <a:r>
                <a:rPr kumimoji="0" lang="en-US" sz="900" b="0" i="0" u="none" strike="noStrike" cap="none" normalizeH="0" baseline="0" dirty="0" smtClean="0">
                  <a:ln>
                    <a:noFill/>
                  </a:ln>
                  <a:solidFill>
                    <a:srgbClr val="444444"/>
                  </a:solidFill>
                  <a:effectLst/>
                  <a:latin typeface="+mn-lt"/>
                </a:rPr>
                <a:t> </a:t>
              </a:r>
              <a:r>
                <a:rPr kumimoji="0" lang="en-US" sz="1200" b="0" i="0" u="none" strike="noStrike" cap="none" normalizeH="0" baseline="0" dirty="0" smtClean="0">
                  <a:ln>
                    <a:noFill/>
                  </a:ln>
                  <a:solidFill>
                    <a:srgbClr val="444444"/>
                  </a:solidFill>
                  <a:effectLst/>
                  <a:latin typeface="+mn-lt"/>
                </a:rPr>
                <a:t>is the position vector of the object that describes the object’s position with respect to the reference point. </a:t>
              </a:r>
              <a:r>
                <a:rPr kumimoji="0" lang="en-US" sz="800" b="0" i="0" u="none" strike="noStrike" cap="none" normalizeH="0" baseline="0" dirty="0" smtClean="0">
                  <a:ln>
                    <a:noFill/>
                  </a:ln>
                  <a:solidFill>
                    <a:schemeClr val="tx1"/>
                  </a:solidFill>
                  <a:effectLst/>
                  <a:latin typeface="+mn-lt"/>
                </a:rPr>
                <a:t> </a:t>
              </a:r>
              <a:endParaRPr kumimoji="0" lang="en-US" sz="1800" b="0" i="0" u="none" strike="noStrike" cap="none" normalizeH="0" baseline="0" dirty="0" smtClean="0">
                <a:ln>
                  <a:noFill/>
                </a:ln>
                <a:solidFill>
                  <a:schemeClr val="tx1"/>
                </a:solidFill>
                <a:effectLst/>
                <a:latin typeface="+mn-lt"/>
              </a:endParaRPr>
            </a:p>
          </p:txBody>
        </p:sp>
        <p:pic>
          <p:nvPicPr>
            <p:cNvPr id="9227" name="Picture 11" descr="\ve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076" y="2447173"/>
              <a:ext cx="114300" cy="142876"/>
            </a:xfrm>
            <a:prstGeom prst="rect">
              <a:avLst/>
            </a:prstGeom>
            <a:noFill/>
            <a:extLst>
              <a:ext uri="{909E8E84-426E-40DD-AFC4-6F175D3DCCD1}">
                <a14:hiddenFill xmlns:a14="http://schemas.microsoft.com/office/drawing/2010/main">
                  <a:solidFill>
                    <a:srgbClr val="FFFFFF"/>
                  </a:solidFill>
                </a14:hiddenFill>
              </a:ext>
            </a:extLst>
          </p:spPr>
        </p:pic>
      </p:grpSp>
      <p:pic>
        <p:nvPicPr>
          <p:cNvPr id="9231" name="Picture 15" descr="Difference Between Linear Momentum and Angular Momentum - Angular_moment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6863" y="2701610"/>
            <a:ext cx="2819066" cy="1550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stretch>
            <a:fillRect/>
          </a:stretch>
        </p:blipFill>
        <p:spPr>
          <a:xfrm>
            <a:off x="797844" y="3311175"/>
            <a:ext cx="1933575" cy="419100"/>
          </a:xfrm>
          <a:prstGeom prst="rect">
            <a:avLst/>
          </a:prstGeom>
        </p:spPr>
      </p:pic>
      <p:pic>
        <p:nvPicPr>
          <p:cNvPr id="9" name="Picture 8"/>
          <p:cNvPicPr>
            <a:picLocks noChangeAspect="1"/>
          </p:cNvPicPr>
          <p:nvPr/>
        </p:nvPicPr>
        <p:blipFill>
          <a:blip r:embed="rId9"/>
          <a:stretch>
            <a:fillRect/>
          </a:stretch>
        </p:blipFill>
        <p:spPr>
          <a:xfrm>
            <a:off x="4524579" y="3359255"/>
            <a:ext cx="583374" cy="322939"/>
          </a:xfrm>
          <a:prstGeom prst="rect">
            <a:avLst/>
          </a:prstGeom>
        </p:spPr>
      </p:pic>
      <p:pic>
        <p:nvPicPr>
          <p:cNvPr id="10" name="Picture 9"/>
          <p:cNvPicPr>
            <a:picLocks noChangeAspect="1"/>
          </p:cNvPicPr>
          <p:nvPr/>
        </p:nvPicPr>
        <p:blipFill>
          <a:blip r:embed="rId10"/>
          <a:stretch>
            <a:fillRect/>
          </a:stretch>
        </p:blipFill>
        <p:spPr>
          <a:xfrm>
            <a:off x="797844" y="4104172"/>
            <a:ext cx="1647825" cy="419100"/>
          </a:xfrm>
          <a:prstGeom prst="rect">
            <a:avLst/>
          </a:prstGeom>
        </p:spPr>
      </p:pic>
      <p:sp>
        <p:nvSpPr>
          <p:cNvPr id="13" name="AutoShape 17" descr="\mathbf {p} "/>
          <p:cNvSpPr>
            <a:spLocks noChangeAspect="1" noChangeArrowheads="1"/>
          </p:cNvSpPr>
          <p:nvPr/>
        </p:nvSpPr>
        <p:spPr bwMode="auto">
          <a:xfrm>
            <a:off x="19812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mathbf {v} "/>
          <p:cNvSpPr>
            <a:spLocks noChangeAspect="1" noChangeArrowheads="1"/>
          </p:cNvSpPr>
          <p:nvPr/>
        </p:nvSpPr>
        <p:spPr bwMode="auto">
          <a:xfrm>
            <a:off x="36353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0" descr="\mathbf {p} "/>
          <p:cNvSpPr>
            <a:spLocks noChangeAspect="1" noChangeArrowheads="1"/>
          </p:cNvSpPr>
          <p:nvPr/>
        </p:nvSpPr>
        <p:spPr bwMode="auto">
          <a:xfrm>
            <a:off x="2565604" y="6153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1" descr="\mathbf {v} "/>
          <p:cNvSpPr>
            <a:spLocks noChangeAspect="1" noChangeArrowheads="1"/>
          </p:cNvSpPr>
          <p:nvPr/>
        </p:nvSpPr>
        <p:spPr bwMode="auto">
          <a:xfrm>
            <a:off x="4219779" y="6153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173110" y="4178256"/>
            <a:ext cx="2408288" cy="323165"/>
          </a:xfrm>
          <a:prstGeom prst="rect">
            <a:avLst/>
          </a:prstGeom>
          <a:noFill/>
        </p:spPr>
        <p:txBody>
          <a:bodyPr wrap="none" rtlCol="0">
            <a:spAutoFit/>
          </a:bodyPr>
          <a:lstStyle/>
          <a:p>
            <a:r>
              <a:rPr lang="en-US" sz="1500" dirty="0" smtClean="0"/>
              <a:t>V x P = 0, as they are parallel</a:t>
            </a:r>
            <a:endParaRPr lang="en-US" sz="1500" dirty="0"/>
          </a:p>
        </p:txBody>
      </p:sp>
      <p:sp>
        <p:nvSpPr>
          <p:cNvPr id="19" name="Rectangle 18"/>
          <p:cNvSpPr/>
          <p:nvPr/>
        </p:nvSpPr>
        <p:spPr>
          <a:xfrm>
            <a:off x="528032" y="4687721"/>
            <a:ext cx="3345788" cy="369332"/>
          </a:xfrm>
          <a:prstGeom prst="rect">
            <a:avLst/>
          </a:prstGeom>
        </p:spPr>
        <p:txBody>
          <a:bodyPr wrap="none">
            <a:spAutoFit/>
          </a:bodyPr>
          <a:lstStyle/>
          <a:p>
            <a:r>
              <a:rPr lang="en-US" dirty="0">
                <a:solidFill>
                  <a:srgbClr val="202122"/>
                </a:solidFill>
                <a:latin typeface="Arial" panose="020B0604020202020204" pitchFamily="34" charset="0"/>
              </a:rPr>
              <a:t>By definition, torque </a:t>
            </a:r>
            <a:r>
              <a:rPr lang="en-US" b="1" dirty="0">
                <a:solidFill>
                  <a:srgbClr val="202122"/>
                </a:solidFill>
                <a:latin typeface="Arial" panose="020B0604020202020204" pitchFamily="34" charset="0"/>
              </a:rPr>
              <a:t>τ</a:t>
            </a:r>
            <a:r>
              <a:rPr lang="en-US" dirty="0">
                <a:solidFill>
                  <a:srgbClr val="202122"/>
                </a:solidFill>
                <a:latin typeface="Arial" panose="020B0604020202020204" pitchFamily="34" charset="0"/>
              </a:rPr>
              <a:t> </a:t>
            </a:r>
            <a:r>
              <a:rPr lang="en-US" dirty="0" smtClean="0">
                <a:solidFill>
                  <a:srgbClr val="202122"/>
                </a:solidFill>
                <a:latin typeface="Arial" panose="020B0604020202020204" pitchFamily="34" charset="0"/>
              </a:rPr>
              <a:t>=</a:t>
            </a:r>
            <a:r>
              <a:rPr lang="en-US" b="1" dirty="0" smtClean="0">
                <a:solidFill>
                  <a:srgbClr val="202122"/>
                </a:solidFill>
                <a:latin typeface="Arial" panose="020B0604020202020204" pitchFamily="34" charset="0"/>
              </a:rPr>
              <a:t>r</a:t>
            </a:r>
            <a:r>
              <a:rPr lang="en-US" dirty="0">
                <a:solidFill>
                  <a:srgbClr val="202122"/>
                </a:solidFill>
                <a:latin typeface="Arial" panose="020B0604020202020204" pitchFamily="34" charset="0"/>
              </a:rPr>
              <a:t> × </a:t>
            </a:r>
            <a:r>
              <a:rPr lang="en-US" b="1" dirty="0" smtClean="0">
                <a:solidFill>
                  <a:srgbClr val="202122"/>
                </a:solidFill>
                <a:latin typeface="Arial" panose="020B0604020202020204" pitchFamily="34" charset="0"/>
              </a:rPr>
              <a:t>F </a:t>
            </a:r>
            <a:r>
              <a:rPr lang="en-US" dirty="0" smtClean="0">
                <a:solidFill>
                  <a:srgbClr val="202122"/>
                </a:solidFill>
                <a:latin typeface="Arial" panose="020B0604020202020204" pitchFamily="34" charset="0"/>
              </a:rPr>
              <a:t>= </a:t>
            </a:r>
            <a:endParaRPr lang="en-US" dirty="0"/>
          </a:p>
        </p:txBody>
      </p:sp>
      <p:pic>
        <p:nvPicPr>
          <p:cNvPr id="29" name="Picture 28"/>
          <p:cNvPicPr>
            <a:picLocks noChangeAspect="1"/>
          </p:cNvPicPr>
          <p:nvPr/>
        </p:nvPicPr>
        <p:blipFill rotWithShape="1">
          <a:blip r:embed="rId10"/>
          <a:srcRect r="81244"/>
          <a:stretch/>
        </p:blipFill>
        <p:spPr>
          <a:xfrm>
            <a:off x="3719289" y="4687721"/>
            <a:ext cx="309061" cy="419100"/>
          </a:xfrm>
          <a:prstGeom prst="rect">
            <a:avLst/>
          </a:prstGeom>
        </p:spPr>
      </p:pic>
    </p:spTree>
    <p:extLst>
      <p:ext uri="{BB962C8B-B14F-4D97-AF65-F5344CB8AC3E}">
        <p14:creationId xmlns:p14="http://schemas.microsoft.com/office/powerpoint/2010/main" val="2132694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97" y="-304800"/>
            <a:ext cx="8352503" cy="1143000"/>
          </a:xfrm>
        </p:spPr>
        <p:txBody>
          <a:bodyPr/>
          <a:lstStyle/>
          <a:p>
            <a:pPr algn="ctr"/>
            <a:r>
              <a:rPr lang="en-IN" b="1" dirty="0" smtClean="0"/>
              <a:t>Torque</a:t>
            </a:r>
            <a:endParaRPr lang="en-IN" b="1" dirty="0"/>
          </a:p>
        </p:txBody>
      </p:sp>
      <p:sp>
        <p:nvSpPr>
          <p:cNvPr id="5" name="Rectangle 3"/>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4"/>
          <p:cNvSpPr>
            <a:spLocks noChangeArrowheads="1"/>
          </p:cNvSpPr>
          <p:nvPr/>
        </p:nvSpPr>
        <p:spPr bwMode="auto">
          <a:xfrm>
            <a:off x="1524001" y="615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TextBox 16"/>
          <p:cNvSpPr txBox="1"/>
          <p:nvPr/>
        </p:nvSpPr>
        <p:spPr>
          <a:xfrm>
            <a:off x="916131" y="572675"/>
            <a:ext cx="9953301" cy="1384995"/>
          </a:xfrm>
          <a:prstGeom prst="rect">
            <a:avLst/>
          </a:prstGeom>
          <a:noFill/>
        </p:spPr>
        <p:txBody>
          <a:bodyPr wrap="square" rtlCol="0">
            <a:spAutoFit/>
          </a:bodyPr>
          <a:lstStyle/>
          <a:p>
            <a:pPr algn="just"/>
            <a:r>
              <a:rPr lang="en-IN" sz="2800" b="1" i="1" dirty="0">
                <a:solidFill>
                  <a:srgbClr val="FF0000"/>
                </a:solidFill>
              </a:rPr>
              <a:t>The force responsible to produce </a:t>
            </a:r>
            <a:r>
              <a:rPr lang="en-IN" sz="2800" b="1" i="1" dirty="0" smtClean="0">
                <a:solidFill>
                  <a:srgbClr val="FF0000"/>
                </a:solidFill>
              </a:rPr>
              <a:t>rotation </a:t>
            </a:r>
            <a:r>
              <a:rPr lang="en-IN" sz="2800" b="1" i="1" dirty="0">
                <a:solidFill>
                  <a:srgbClr val="FF0000"/>
                </a:solidFill>
              </a:rPr>
              <a:t>is called </a:t>
            </a:r>
            <a:r>
              <a:rPr lang="en-IN" sz="2800" b="1" i="1" dirty="0" smtClean="0">
                <a:solidFill>
                  <a:srgbClr val="FF0000"/>
                </a:solidFill>
              </a:rPr>
              <a:t>torque. </a:t>
            </a:r>
            <a:r>
              <a:rPr lang="en-US" sz="2800" b="1" dirty="0" smtClean="0"/>
              <a:t>Torque</a:t>
            </a:r>
            <a:r>
              <a:rPr lang="en-US" sz="2800" dirty="0"/>
              <a:t> is the rotational equivalent of </a:t>
            </a:r>
            <a:r>
              <a:rPr lang="en-US" sz="2800" dirty="0" smtClean="0"/>
              <a:t>linear force.</a:t>
            </a:r>
          </a:p>
          <a:p>
            <a:pPr algn="just"/>
            <a:endParaRPr lang="en-IN" sz="2800" b="1" i="1" dirty="0">
              <a:solidFill>
                <a:srgbClr val="FF0000"/>
              </a:solidFill>
            </a:endParaRPr>
          </a:p>
        </p:txBody>
      </p:sp>
      <p:sp>
        <p:nvSpPr>
          <p:cNvPr id="19" name="Rectangle 1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Rectangle 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7" name="Object 6"/>
          <p:cNvGraphicFramePr>
            <a:graphicFrameLocks noChangeAspect="1"/>
          </p:cNvGraphicFramePr>
          <p:nvPr>
            <p:extLst/>
          </p:nvPr>
        </p:nvGraphicFramePr>
        <p:xfrm>
          <a:off x="5148264" y="2125664"/>
          <a:ext cx="371475" cy="695325"/>
        </p:xfrm>
        <a:graphic>
          <a:graphicData uri="http://schemas.openxmlformats.org/presentationml/2006/ole">
            <mc:AlternateContent xmlns:mc="http://schemas.openxmlformats.org/markup-compatibility/2006">
              <mc:Choice xmlns:v="urn:schemas-microsoft-com:vml" Requires="v">
                <p:oleObj spid="_x0000_s6566" name="Equation" r:id="rId4" imgW="114120" imgH="215640" progId="Equation.3">
                  <p:embed/>
                </p:oleObj>
              </mc:Choice>
              <mc:Fallback>
                <p:oleObj name="Equation" r:id="rId4" imgW="114120" imgH="215640" progId="Equation.3">
                  <p:embed/>
                  <p:pic>
                    <p:nvPicPr>
                      <p:cNvPr id="0" name=""/>
                      <p:cNvPicPr>
                        <a:picLocks noChangeAspect="1" noChangeArrowheads="1"/>
                      </p:cNvPicPr>
                      <p:nvPr/>
                    </p:nvPicPr>
                    <p:blipFill>
                      <a:blip r:embed="rId5"/>
                      <a:srcRect/>
                      <a:stretch>
                        <a:fillRect/>
                      </a:stretch>
                    </p:blipFill>
                    <p:spPr bwMode="auto">
                      <a:xfrm>
                        <a:off x="5148264" y="2125664"/>
                        <a:ext cx="371475" cy="695325"/>
                      </a:xfrm>
                      <a:prstGeom prst="rect">
                        <a:avLst/>
                      </a:prstGeom>
                      <a:noFill/>
                    </p:spPr>
                  </p:pic>
                </p:oleObj>
              </mc:Fallback>
            </mc:AlternateContent>
          </a:graphicData>
        </a:graphic>
      </p:graphicFrame>
      <p:sp>
        <p:nvSpPr>
          <p:cNvPr id="10"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2" name="Object 11"/>
          <p:cNvGraphicFramePr>
            <a:graphicFrameLocks noChangeAspect="1"/>
          </p:cNvGraphicFramePr>
          <p:nvPr>
            <p:extLst>
              <p:ext uri="{D42A27DB-BD31-4B8C-83A1-F6EECF244321}">
                <p14:modId xmlns:p14="http://schemas.microsoft.com/office/powerpoint/2010/main" val="2233261598"/>
              </p:ext>
            </p:extLst>
          </p:nvPr>
        </p:nvGraphicFramePr>
        <p:xfrm>
          <a:off x="4635775" y="2071148"/>
          <a:ext cx="1949450" cy="590680"/>
        </p:xfrm>
        <a:graphic>
          <a:graphicData uri="http://schemas.openxmlformats.org/presentationml/2006/ole">
            <mc:AlternateContent xmlns:mc="http://schemas.openxmlformats.org/markup-compatibility/2006">
              <mc:Choice xmlns:v="urn:schemas-microsoft-com:vml" Requires="v">
                <p:oleObj spid="_x0000_s6567" name="Equation" r:id="rId6" imgW="583693" imgH="177646" progId="Equation.3">
                  <p:embed/>
                </p:oleObj>
              </mc:Choice>
              <mc:Fallback>
                <p:oleObj name="Equation" r:id="rId6" imgW="583693" imgH="17764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5775" y="2071148"/>
                        <a:ext cx="1949450" cy="590680"/>
                      </a:xfrm>
                      <a:prstGeom prst="rect">
                        <a:avLst/>
                      </a:prstGeom>
                      <a:noFill/>
                    </p:spPr>
                  </p:pic>
                </p:oleObj>
              </mc:Fallback>
            </mc:AlternateContent>
          </a:graphicData>
        </a:graphic>
      </p:graphicFrame>
      <p:graphicFrame>
        <p:nvGraphicFramePr>
          <p:cNvPr id="20" name="Object 19"/>
          <p:cNvGraphicFramePr>
            <a:graphicFrameLocks noChangeAspect="1"/>
          </p:cNvGraphicFramePr>
          <p:nvPr>
            <p:extLst/>
          </p:nvPr>
        </p:nvGraphicFramePr>
        <p:xfrm>
          <a:off x="4064585" y="3733800"/>
          <a:ext cx="4343400" cy="1447800"/>
        </p:xfrm>
        <a:graphic>
          <a:graphicData uri="http://schemas.openxmlformats.org/presentationml/2006/ole">
            <mc:AlternateContent xmlns:mc="http://schemas.openxmlformats.org/markup-compatibility/2006">
              <mc:Choice xmlns:v="urn:schemas-microsoft-com:vml" Requires="v">
                <p:oleObj spid="_x0000_s6568" name="Equation" r:id="rId8" imgW="1320227" imgH="431613" progId="Equation.3">
                  <p:embed/>
                </p:oleObj>
              </mc:Choice>
              <mc:Fallback>
                <p:oleObj name="Equation" r:id="rId8" imgW="1320227" imgH="43161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4585" y="3733800"/>
                        <a:ext cx="4343400" cy="1447800"/>
                      </a:xfrm>
                      <a:prstGeom prst="rect">
                        <a:avLst/>
                      </a:prstGeom>
                      <a:noFill/>
                    </p:spPr>
                  </p:pic>
                </p:oleObj>
              </mc:Fallback>
            </mc:AlternateContent>
          </a:graphicData>
        </a:graphic>
      </p:graphicFrame>
      <p:sp>
        <p:nvSpPr>
          <p:cNvPr id="22" name="TextBox 21"/>
          <p:cNvSpPr txBox="1"/>
          <p:nvPr/>
        </p:nvSpPr>
        <p:spPr>
          <a:xfrm>
            <a:off x="1143001" y="2957168"/>
            <a:ext cx="8382000" cy="1384995"/>
          </a:xfrm>
          <a:prstGeom prst="rect">
            <a:avLst/>
          </a:prstGeom>
          <a:noFill/>
        </p:spPr>
        <p:txBody>
          <a:bodyPr wrap="square" rtlCol="0">
            <a:spAutoFit/>
          </a:bodyPr>
          <a:lstStyle/>
          <a:p>
            <a:pPr algn="just"/>
            <a:r>
              <a:rPr lang="en-IN" sz="2800" b="1" i="1" dirty="0">
                <a:solidFill>
                  <a:srgbClr val="00B050"/>
                </a:solidFill>
                <a:latin typeface="Adobe Caslon Pro" pitchFamily="18" charset="0"/>
              </a:rPr>
              <a:t>The total external torque acting on a system can be defined as the product of angular acceleration and the momentum of inertia of the system </a:t>
            </a:r>
          </a:p>
        </p:txBody>
      </p:sp>
      <p:graphicFrame>
        <p:nvGraphicFramePr>
          <p:cNvPr id="23" name="Object 22"/>
          <p:cNvGraphicFramePr>
            <a:graphicFrameLocks noChangeAspect="1"/>
          </p:cNvGraphicFramePr>
          <p:nvPr>
            <p:extLst/>
          </p:nvPr>
        </p:nvGraphicFramePr>
        <p:xfrm>
          <a:off x="5119029" y="5867400"/>
          <a:ext cx="1953942" cy="715948"/>
        </p:xfrm>
        <a:graphic>
          <a:graphicData uri="http://schemas.openxmlformats.org/presentationml/2006/ole">
            <mc:AlternateContent xmlns:mc="http://schemas.openxmlformats.org/markup-compatibility/2006">
              <mc:Choice xmlns:v="urn:schemas-microsoft-com:vml" Requires="v">
                <p:oleObj spid="_x0000_s6569" name="Equation" r:id="rId10" imgW="571252" imgH="203112" progId="Equation.3">
                  <p:embed/>
                </p:oleObj>
              </mc:Choice>
              <mc:Fallback>
                <p:oleObj name="Equation" r:id="rId10" imgW="571252"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9029" y="5867400"/>
                        <a:ext cx="1953942" cy="715948"/>
                      </a:xfrm>
                      <a:prstGeom prst="rect">
                        <a:avLst/>
                      </a:prstGeom>
                      <a:noFill/>
                    </p:spPr>
                  </p:pic>
                </p:oleObj>
              </mc:Fallback>
            </mc:AlternateContent>
          </a:graphicData>
        </a:graphic>
      </p:graphicFrame>
      <p:sp>
        <p:nvSpPr>
          <p:cNvPr id="24" name="TextBox 23"/>
          <p:cNvSpPr txBox="1"/>
          <p:nvPr/>
        </p:nvSpPr>
        <p:spPr>
          <a:xfrm>
            <a:off x="5779085" y="5181601"/>
            <a:ext cx="914400" cy="769441"/>
          </a:xfrm>
          <a:prstGeom prst="rect">
            <a:avLst/>
          </a:prstGeom>
          <a:noFill/>
        </p:spPr>
        <p:txBody>
          <a:bodyPr wrap="square" rtlCol="0">
            <a:spAutoFit/>
          </a:bodyPr>
          <a:lstStyle/>
          <a:p>
            <a:r>
              <a:rPr lang="en-IN" sz="4400" b="1" dirty="0"/>
              <a:t>OR</a:t>
            </a:r>
            <a:endParaRPr lang="en-IN" sz="4400" b="1" i="1" dirty="0"/>
          </a:p>
        </p:txBody>
      </p:sp>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4791541" y="1867708"/>
              <a:ext cx="3407760" cy="4715640"/>
            </p14:xfrm>
          </p:contentPart>
        </mc:Choice>
        <mc:Fallback xmlns="">
          <p:pic>
            <p:nvPicPr>
              <p:cNvPr id="15" name="Ink 14"/>
              <p:cNvPicPr/>
              <p:nvPr/>
            </p:nvPicPr>
            <p:blipFill>
              <a:blip r:embed="rId13"/>
              <a:stretch>
                <a:fillRect/>
              </a:stretch>
            </p:blipFill>
            <p:spPr>
              <a:xfrm>
                <a:off x="4783621" y="1861228"/>
                <a:ext cx="3422520" cy="473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p14:cNvContentPartPr/>
              <p14:nvPr/>
            </p14:nvContentPartPr>
            <p14:xfrm>
              <a:off x="4083960" y="2058118"/>
              <a:ext cx="4024080" cy="3057120"/>
            </p14:xfrm>
          </p:contentPart>
        </mc:Choice>
        <mc:Fallback xmlns="">
          <p:pic>
            <p:nvPicPr>
              <p:cNvPr id="14" name="Ink 13"/>
              <p:cNvPicPr/>
              <p:nvPr/>
            </p:nvPicPr>
            <p:blipFill>
              <a:blip r:embed="rId15"/>
              <a:stretch>
                <a:fillRect/>
              </a:stretch>
            </p:blipFill>
            <p:spPr>
              <a:xfrm>
                <a:off x="4078920" y="2054158"/>
                <a:ext cx="4033440" cy="3066480"/>
              </a:xfrm>
              <a:prstGeom prst="rect">
                <a:avLst/>
              </a:prstGeom>
            </p:spPr>
          </p:pic>
        </mc:Fallback>
      </mc:AlternateContent>
      <p:pic>
        <p:nvPicPr>
          <p:cNvPr id="25" name="Picture 24"/>
          <p:cNvPicPr>
            <a:picLocks noChangeAspect="1"/>
          </p:cNvPicPr>
          <p:nvPr/>
        </p:nvPicPr>
        <p:blipFill>
          <a:blip r:embed="rId16"/>
          <a:stretch>
            <a:fillRect/>
          </a:stretch>
        </p:blipFill>
        <p:spPr>
          <a:xfrm>
            <a:off x="8864400" y="1513370"/>
            <a:ext cx="2095500" cy="1466850"/>
          </a:xfrm>
          <a:prstGeom prst="rect">
            <a:avLst/>
          </a:prstGeom>
        </p:spPr>
      </p:pic>
    </p:spTree>
    <p:extLst>
      <p:ext uri="{BB962C8B-B14F-4D97-AF65-F5344CB8AC3E}">
        <p14:creationId xmlns:p14="http://schemas.microsoft.com/office/powerpoint/2010/main" val="35404640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7841" y="979510"/>
            <a:ext cx="8123582" cy="1815882"/>
          </a:xfrm>
          <a:prstGeom prst="rect">
            <a:avLst/>
          </a:prstGeom>
        </p:spPr>
        <p:txBody>
          <a:bodyPr wrap="square">
            <a:spAutoFit/>
          </a:bodyPr>
          <a:lstStyle/>
          <a:p>
            <a:r>
              <a:rPr lang="en-US" sz="2200" b="1" dirty="0" smtClean="0"/>
              <a:t>The </a:t>
            </a:r>
            <a:r>
              <a:rPr lang="en-US" sz="2200" b="1" dirty="0"/>
              <a:t>equation of motion for a rigid body rotating about fixed </a:t>
            </a:r>
            <a:r>
              <a:rPr lang="en-US" sz="2200" b="1" dirty="0" smtClean="0"/>
              <a:t>axis:</a:t>
            </a:r>
            <a:endParaRPr lang="en-US" sz="2200" b="1" dirty="0" smtClean="0">
              <a:solidFill>
                <a:srgbClr val="202124"/>
              </a:solidFill>
              <a:latin typeface="arial" panose="020B0604020202020204" pitchFamily="34" charset="0"/>
            </a:endParaRPr>
          </a:p>
          <a:p>
            <a:endParaRPr lang="en-US" b="1" dirty="0">
              <a:solidFill>
                <a:srgbClr val="202124"/>
              </a:solidFill>
              <a:latin typeface="arial" panose="020B0604020202020204" pitchFamily="34" charset="0"/>
            </a:endParaRPr>
          </a:p>
          <a:p>
            <a:r>
              <a:rPr lang="en-US" b="1" dirty="0" err="1" smtClean="0">
                <a:solidFill>
                  <a:srgbClr val="202124"/>
                </a:solidFill>
                <a:latin typeface="arial" panose="020B0604020202020204" pitchFamily="34" charset="0"/>
              </a:rPr>
              <a:t>dW</a:t>
            </a:r>
            <a:r>
              <a:rPr lang="en-US" b="1" dirty="0" smtClean="0">
                <a:solidFill>
                  <a:srgbClr val="202124"/>
                </a:solidFill>
                <a:latin typeface="arial" panose="020B0604020202020204" pitchFamily="34" charset="0"/>
              </a:rPr>
              <a:t> </a:t>
            </a:r>
            <a:r>
              <a:rPr lang="en-US" b="1" dirty="0">
                <a:solidFill>
                  <a:srgbClr val="202124"/>
                </a:solidFill>
                <a:latin typeface="arial" panose="020B0604020202020204" pitchFamily="34" charset="0"/>
              </a:rPr>
              <a:t>= τ </a:t>
            </a:r>
            <a:r>
              <a:rPr lang="en-US" b="1" dirty="0" err="1">
                <a:solidFill>
                  <a:srgbClr val="202124"/>
                </a:solidFill>
                <a:latin typeface="arial" panose="020B0604020202020204" pitchFamily="34" charset="0"/>
              </a:rPr>
              <a:t>dθ</a:t>
            </a:r>
            <a:r>
              <a:rPr lang="en-US" dirty="0">
                <a:solidFill>
                  <a:srgbClr val="202124"/>
                </a:solidFill>
                <a:latin typeface="arial" panose="020B0604020202020204" pitchFamily="34" charset="0"/>
              </a:rPr>
              <a:t>. </a:t>
            </a:r>
            <a:endParaRPr lang="en-US" dirty="0" smtClean="0">
              <a:solidFill>
                <a:srgbClr val="202124"/>
              </a:solidFill>
              <a:latin typeface="arial" panose="020B0604020202020204" pitchFamily="34" charset="0"/>
            </a:endParaRPr>
          </a:p>
          <a:p>
            <a:endParaRPr lang="en-US" dirty="0">
              <a:solidFill>
                <a:srgbClr val="202124"/>
              </a:solidFill>
              <a:latin typeface="arial" panose="020B0604020202020204" pitchFamily="34" charset="0"/>
            </a:endParaRPr>
          </a:p>
          <a:p>
            <a:r>
              <a:rPr lang="en-US" dirty="0" smtClean="0">
                <a:solidFill>
                  <a:srgbClr val="202124"/>
                </a:solidFill>
                <a:latin typeface="arial" panose="020B0604020202020204" pitchFamily="34" charset="0"/>
              </a:rPr>
              <a:t>This </a:t>
            </a:r>
            <a:r>
              <a:rPr lang="en-US" dirty="0">
                <a:solidFill>
                  <a:srgbClr val="202124"/>
                </a:solidFill>
                <a:latin typeface="arial" panose="020B0604020202020204" pitchFamily="34" charset="0"/>
              </a:rPr>
              <a:t>represents the work done by the total torque that acts on the rigid body rotating about a fixed axis.</a:t>
            </a:r>
            <a:endParaRPr lang="en-US" dirty="0"/>
          </a:p>
        </p:txBody>
      </p:sp>
    </p:spTree>
    <p:extLst>
      <p:ext uri="{BB962C8B-B14F-4D97-AF65-F5344CB8AC3E}">
        <p14:creationId xmlns:p14="http://schemas.microsoft.com/office/powerpoint/2010/main" val="50209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7620000" cy="334962"/>
          </a:xfrm>
        </p:spPr>
        <p:txBody>
          <a:bodyPr/>
          <a:lstStyle/>
          <a:p>
            <a:pPr algn="ctr"/>
            <a:r>
              <a:rPr lang="en-IN" b="1" dirty="0">
                <a:solidFill>
                  <a:srgbClr val="FF0000"/>
                </a:solidFill>
              </a:rPr>
              <a:t>N</a:t>
            </a:r>
            <a:r>
              <a:rPr lang="en-IN" b="1" dirty="0" smtClean="0">
                <a:solidFill>
                  <a:srgbClr val="FF0000"/>
                </a:solidFill>
              </a:rPr>
              <a:t>umerical</a:t>
            </a:r>
            <a:endParaRPr lang="en-IN" b="1" dirty="0">
              <a:solidFill>
                <a:srgbClr val="FF0000"/>
              </a:solidFill>
            </a:endParaRPr>
          </a:p>
        </p:txBody>
      </p:sp>
      <p:sp>
        <p:nvSpPr>
          <p:cNvPr id="3" name="Content Placeholder 2"/>
          <p:cNvSpPr>
            <a:spLocks noGrp="1"/>
          </p:cNvSpPr>
          <p:nvPr>
            <p:ph idx="1"/>
          </p:nvPr>
        </p:nvSpPr>
        <p:spPr>
          <a:xfrm>
            <a:off x="1828800" y="685800"/>
            <a:ext cx="8077200" cy="5791200"/>
          </a:xfrm>
        </p:spPr>
        <p:txBody>
          <a:bodyPr/>
          <a:lstStyle/>
          <a:p>
            <a:pPr marL="114300" indent="0" algn="just">
              <a:buNone/>
            </a:pPr>
            <a:r>
              <a:rPr lang="en-IN" b="1" i="1" dirty="0" smtClean="0">
                <a:solidFill>
                  <a:srgbClr val="FF0000"/>
                </a:solidFill>
              </a:rPr>
              <a:t>Q1: </a:t>
            </a:r>
            <a:r>
              <a:rPr lang="en-IN" i="1" dirty="0" smtClean="0"/>
              <a:t>A </a:t>
            </a:r>
            <a:r>
              <a:rPr lang="en-IN" i="1" dirty="0"/>
              <a:t>uniform circular disc of mass </a:t>
            </a:r>
            <a:r>
              <a:rPr lang="en-IN" dirty="0"/>
              <a:t>200 g </a:t>
            </a:r>
            <a:r>
              <a:rPr lang="en-IN" i="1" dirty="0"/>
              <a:t>and radius </a:t>
            </a:r>
            <a:r>
              <a:rPr lang="en-IN" dirty="0"/>
              <a:t>4.0 </a:t>
            </a:r>
            <a:r>
              <a:rPr lang="en-IN" dirty="0" smtClean="0"/>
              <a:t>cm is </a:t>
            </a:r>
            <a:r>
              <a:rPr lang="en-IN" dirty="0"/>
              <a:t>rotated about one of its diameter at an angular </a:t>
            </a:r>
            <a:r>
              <a:rPr lang="en-IN" dirty="0" smtClean="0"/>
              <a:t>speed of </a:t>
            </a:r>
            <a:r>
              <a:rPr lang="en-IN" dirty="0"/>
              <a:t>10 rad/s. </a:t>
            </a:r>
            <a:r>
              <a:rPr lang="en-IN" i="1" dirty="0"/>
              <a:t>Find the kinetic energy of the disc and </a:t>
            </a:r>
            <a:r>
              <a:rPr lang="en-IN" i="1" dirty="0" smtClean="0"/>
              <a:t>its angular </a:t>
            </a:r>
            <a:r>
              <a:rPr lang="en-IN" i="1" dirty="0"/>
              <a:t>momentum about the axis of </a:t>
            </a:r>
            <a:r>
              <a:rPr lang="en-IN" i="1" dirty="0" smtClean="0"/>
              <a:t>rotation.</a:t>
            </a:r>
          </a:p>
          <a:p>
            <a:pPr marL="114300" indent="0" algn="just">
              <a:buNone/>
            </a:pPr>
            <a:r>
              <a:rPr lang="en-IN" dirty="0"/>
              <a:t/>
            </a:r>
            <a:br>
              <a:rPr lang="en-IN" dirty="0"/>
            </a:br>
            <a:endParaRPr lang="en-IN" i="1" dirty="0" smtClean="0"/>
          </a:p>
          <a:p>
            <a:pPr marL="114300" indent="0">
              <a:buNone/>
            </a:pPr>
            <a:r>
              <a:rPr lang="en-IN" b="1" i="1" dirty="0" smtClean="0">
                <a:solidFill>
                  <a:srgbClr val="FF0000"/>
                </a:solidFill>
              </a:rPr>
              <a:t>Q2: </a:t>
            </a:r>
            <a:r>
              <a:rPr lang="en-IN" b="1" i="1" dirty="0" smtClean="0"/>
              <a:t>A </a:t>
            </a:r>
            <a:r>
              <a:rPr lang="en-IN" i="1" dirty="0"/>
              <a:t>wheel rotating at an angular speed of </a:t>
            </a:r>
            <a:r>
              <a:rPr lang="en-IN" dirty="0"/>
              <a:t>20 rad/s </a:t>
            </a:r>
            <a:r>
              <a:rPr lang="en-IN" i="1" dirty="0" smtClean="0"/>
              <a:t>is brought </a:t>
            </a:r>
            <a:r>
              <a:rPr lang="en-IN" i="1" dirty="0"/>
              <a:t>to rest by a constant torque in </a:t>
            </a:r>
            <a:r>
              <a:rPr lang="en-IN" dirty="0"/>
              <a:t>4.0 seconds. </a:t>
            </a:r>
            <a:r>
              <a:rPr lang="en-IN" i="1" dirty="0" smtClean="0"/>
              <a:t>If the </a:t>
            </a:r>
            <a:r>
              <a:rPr lang="en-IN" i="1" dirty="0"/>
              <a:t>moment of inertia of the wheel about the axis </a:t>
            </a:r>
            <a:r>
              <a:rPr lang="en-IN" i="1" dirty="0" smtClean="0"/>
              <a:t>of rotation </a:t>
            </a:r>
            <a:r>
              <a:rPr lang="en-IN" i="1" dirty="0"/>
              <a:t>is </a:t>
            </a:r>
            <a:r>
              <a:rPr lang="en-IN" dirty="0"/>
              <a:t>0.20 kg-m 2, </a:t>
            </a:r>
            <a:r>
              <a:rPr lang="en-IN" i="1" dirty="0"/>
              <a:t>find the work done by the </a:t>
            </a:r>
            <a:r>
              <a:rPr lang="en-IN" i="1" dirty="0" smtClean="0"/>
              <a:t>torque in </a:t>
            </a:r>
            <a:r>
              <a:rPr lang="en-IN" i="1" dirty="0"/>
              <a:t>the first two seconds</a:t>
            </a:r>
            <a:r>
              <a:rPr lang="en-IN" i="1" dirty="0" smtClean="0"/>
              <a:t>.</a:t>
            </a:r>
          </a:p>
          <a:p>
            <a:pPr marL="114300" indent="0">
              <a:buNone/>
            </a:pPr>
            <a:endParaRPr lang="en-IN" i="1" dirty="0" smtClean="0"/>
          </a:p>
          <a:p>
            <a:pPr marL="114300" indent="0">
              <a:buNone/>
            </a:pPr>
            <a:r>
              <a:rPr lang="en-IN" b="1" i="1" dirty="0" smtClean="0">
                <a:solidFill>
                  <a:srgbClr val="FF0000"/>
                </a:solidFill>
              </a:rPr>
              <a:t>Q3: </a:t>
            </a:r>
            <a:r>
              <a:rPr lang="en-IN" dirty="0" smtClean="0"/>
              <a:t>A </a:t>
            </a:r>
            <a:r>
              <a:rPr lang="en-IN" dirty="0"/>
              <a:t>wheel rotating at a speed of 600 rpm (revolutions </a:t>
            </a:r>
            <a:r>
              <a:rPr lang="en-IN" dirty="0" smtClean="0"/>
              <a:t>per minute</a:t>
            </a:r>
            <a:r>
              <a:rPr lang="en-IN" dirty="0"/>
              <a:t>) about its axis is brought to rest by applying </a:t>
            </a:r>
            <a:r>
              <a:rPr lang="en-IN" dirty="0" smtClean="0"/>
              <a:t>a constant </a:t>
            </a:r>
            <a:r>
              <a:rPr lang="en-IN" dirty="0"/>
              <a:t>torque for 10 seconds. Find the </a:t>
            </a:r>
            <a:r>
              <a:rPr lang="en-IN" dirty="0" smtClean="0"/>
              <a:t>angular deceleration </a:t>
            </a:r>
            <a:r>
              <a:rPr lang="en-IN" dirty="0"/>
              <a:t>and the angular velocity 5 seconds after </a:t>
            </a:r>
            <a:r>
              <a:rPr lang="en-IN" dirty="0" smtClean="0"/>
              <a:t>the application </a:t>
            </a:r>
            <a:r>
              <a:rPr lang="en-IN" dirty="0"/>
              <a:t>of the torque.</a:t>
            </a:r>
          </a:p>
        </p:txBody>
      </p:sp>
    </p:spTree>
    <p:extLst>
      <p:ext uri="{BB962C8B-B14F-4D97-AF65-F5344CB8AC3E}">
        <p14:creationId xmlns:p14="http://schemas.microsoft.com/office/powerpoint/2010/main" val="18453678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i="1" dirty="0"/>
              <a:t>A uniform circular disc of mass </a:t>
            </a:r>
            <a:r>
              <a:rPr lang="en-IN" dirty="0"/>
              <a:t>200 g </a:t>
            </a:r>
            <a:r>
              <a:rPr lang="en-IN" i="1" dirty="0"/>
              <a:t>and radius </a:t>
            </a:r>
            <a:r>
              <a:rPr lang="en-IN" dirty="0"/>
              <a:t>4.0 cm is rotated about one of its diameter at an angular speed of 10 rad/s. </a:t>
            </a:r>
            <a:r>
              <a:rPr lang="en-IN" i="1" dirty="0"/>
              <a:t>Find the kinetic energy of the disc and its angular momentum about the axis of rotation.</a:t>
            </a:r>
          </a:p>
          <a:p>
            <a:endParaRPr lang="en-IN" dirty="0"/>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1808674" y="3242960"/>
              <a:ext cx="8550360" cy="3629520"/>
            </p14:xfrm>
          </p:contentPart>
        </mc:Choice>
        <mc:Fallback xmlns="">
          <p:pic>
            <p:nvPicPr>
              <p:cNvPr id="12" name="Ink 11"/>
              <p:cNvPicPr/>
              <p:nvPr/>
            </p:nvPicPr>
            <p:blipFill>
              <a:blip r:embed="rId3"/>
              <a:stretch>
                <a:fillRect/>
              </a:stretch>
            </p:blipFill>
            <p:spPr>
              <a:xfrm>
                <a:off x="1796794" y="3232161"/>
                <a:ext cx="8569080" cy="36493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3" name="Ink 152"/>
              <p14:cNvContentPartPr/>
              <p14:nvPr/>
            </p14:nvContentPartPr>
            <p14:xfrm>
              <a:off x="3846274" y="2959280"/>
              <a:ext cx="2801520" cy="71640"/>
            </p14:xfrm>
          </p:contentPart>
        </mc:Choice>
        <mc:Fallback xmlns="">
          <p:pic>
            <p:nvPicPr>
              <p:cNvPr id="153" name="Ink 152"/>
              <p:cNvPicPr/>
              <p:nvPr/>
            </p:nvPicPr>
            <p:blipFill>
              <a:blip r:embed="rId5"/>
              <a:stretch>
                <a:fillRect/>
              </a:stretch>
            </p:blipFill>
            <p:spPr>
              <a:xfrm>
                <a:off x="3834394" y="2947400"/>
                <a:ext cx="2825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7" name="Ink 156"/>
              <p14:cNvContentPartPr/>
              <p14:nvPr/>
            </p14:nvContentPartPr>
            <p14:xfrm>
              <a:off x="5855794" y="5822000"/>
              <a:ext cx="4265640" cy="128880"/>
            </p14:xfrm>
          </p:contentPart>
        </mc:Choice>
        <mc:Fallback xmlns="">
          <p:pic>
            <p:nvPicPr>
              <p:cNvPr id="157" name="Ink 156"/>
              <p:cNvPicPr/>
              <p:nvPr/>
            </p:nvPicPr>
            <p:blipFill>
              <a:blip r:embed="rId7"/>
              <a:stretch>
                <a:fillRect/>
              </a:stretch>
            </p:blipFill>
            <p:spPr>
              <a:xfrm>
                <a:off x="5847874" y="5814080"/>
                <a:ext cx="4284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8" name="Ink 157"/>
              <p14:cNvContentPartPr/>
              <p14:nvPr/>
            </p14:nvContentPartPr>
            <p14:xfrm>
              <a:off x="5844274" y="5969960"/>
              <a:ext cx="30960" cy="766080"/>
            </p14:xfrm>
          </p:contentPart>
        </mc:Choice>
        <mc:Fallback xmlns="">
          <p:pic>
            <p:nvPicPr>
              <p:cNvPr id="158" name="Ink 157"/>
              <p:cNvPicPr/>
              <p:nvPr/>
            </p:nvPicPr>
            <p:blipFill>
              <a:blip r:embed="rId9"/>
              <a:stretch>
                <a:fillRect/>
              </a:stretch>
            </p:blipFill>
            <p:spPr>
              <a:xfrm>
                <a:off x="5835634" y="5961320"/>
                <a:ext cx="5040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2" name="Ink 191"/>
              <p14:cNvContentPartPr/>
              <p14:nvPr/>
            </p14:nvContentPartPr>
            <p14:xfrm>
              <a:off x="3094234" y="5814440"/>
              <a:ext cx="2002320" cy="512280"/>
            </p14:xfrm>
          </p:contentPart>
        </mc:Choice>
        <mc:Fallback xmlns="">
          <p:pic>
            <p:nvPicPr>
              <p:cNvPr id="192" name="Ink 191"/>
              <p:cNvPicPr/>
              <p:nvPr/>
            </p:nvPicPr>
            <p:blipFill>
              <a:blip r:embed="rId11"/>
              <a:stretch>
                <a:fillRect/>
              </a:stretch>
            </p:blipFill>
            <p:spPr>
              <a:xfrm>
                <a:off x="3085234" y="5803640"/>
                <a:ext cx="202176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7" name="Ink 196"/>
              <p14:cNvContentPartPr/>
              <p14:nvPr/>
            </p14:nvContentPartPr>
            <p14:xfrm>
              <a:off x="8218114" y="6257240"/>
              <a:ext cx="2340000" cy="466200"/>
            </p14:xfrm>
          </p:contentPart>
        </mc:Choice>
        <mc:Fallback xmlns="">
          <p:pic>
            <p:nvPicPr>
              <p:cNvPr id="197" name="Ink 196"/>
              <p:cNvPicPr/>
              <p:nvPr/>
            </p:nvPicPr>
            <p:blipFill>
              <a:blip r:embed="rId13"/>
              <a:stretch>
                <a:fillRect/>
              </a:stretch>
            </p:blipFill>
            <p:spPr>
              <a:xfrm>
                <a:off x="8208394" y="6248600"/>
                <a:ext cx="235836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p14:cNvContentPartPr/>
              <p14:nvPr/>
            </p14:nvContentPartPr>
            <p14:xfrm>
              <a:off x="2696160" y="3624480"/>
              <a:ext cx="7263000" cy="3042720"/>
            </p14:xfrm>
          </p:contentPart>
        </mc:Choice>
        <mc:Fallback xmlns="">
          <p:pic>
            <p:nvPicPr>
              <p:cNvPr id="4" name="Ink 3"/>
              <p:cNvPicPr/>
              <p:nvPr/>
            </p:nvPicPr>
            <p:blipFill>
              <a:blip r:embed="rId15"/>
              <a:stretch>
                <a:fillRect/>
              </a:stretch>
            </p:blipFill>
            <p:spPr>
              <a:xfrm>
                <a:off x="2691120" y="3619440"/>
                <a:ext cx="7271640" cy="3053520"/>
              </a:xfrm>
              <a:prstGeom prst="rect">
                <a:avLst/>
              </a:prstGeom>
            </p:spPr>
          </p:pic>
        </mc:Fallback>
      </mc:AlternateContent>
    </p:spTree>
    <p:extLst>
      <p:ext uri="{BB962C8B-B14F-4D97-AF65-F5344CB8AC3E}">
        <p14:creationId xmlns:p14="http://schemas.microsoft.com/office/powerpoint/2010/main" val="3194979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877676" y="729860"/>
              <a:ext cx="8647200" cy="5968800"/>
            </p14:xfrm>
          </p:contentPart>
        </mc:Choice>
        <mc:Fallback xmlns="">
          <p:pic>
            <p:nvPicPr>
              <p:cNvPr id="8" name="Ink 7"/>
              <p:cNvPicPr/>
              <p:nvPr/>
            </p:nvPicPr>
            <p:blipFill>
              <a:blip r:embed="rId3"/>
              <a:stretch>
                <a:fillRect/>
              </a:stretch>
            </p:blipFill>
            <p:spPr>
              <a:xfrm>
                <a:off x="1863996" y="714740"/>
                <a:ext cx="8673840" cy="5995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7" name="Ink 186"/>
              <p14:cNvContentPartPr/>
              <p14:nvPr/>
            </p14:nvContentPartPr>
            <p14:xfrm>
              <a:off x="6672156" y="4724420"/>
              <a:ext cx="613800" cy="359280"/>
            </p14:xfrm>
          </p:contentPart>
        </mc:Choice>
        <mc:Fallback xmlns="">
          <p:pic>
            <p:nvPicPr>
              <p:cNvPr id="187" name="Ink 186"/>
              <p:cNvPicPr/>
              <p:nvPr/>
            </p:nvPicPr>
            <p:blipFill>
              <a:blip r:embed="rId5"/>
              <a:stretch>
                <a:fillRect/>
              </a:stretch>
            </p:blipFill>
            <p:spPr>
              <a:xfrm>
                <a:off x="6660996" y="4711100"/>
                <a:ext cx="63504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8" name="Ink 217"/>
              <p14:cNvContentPartPr/>
              <p14:nvPr/>
            </p14:nvContentPartPr>
            <p14:xfrm>
              <a:off x="3883956" y="5579420"/>
              <a:ext cx="4939920" cy="413280"/>
            </p14:xfrm>
          </p:contentPart>
        </mc:Choice>
        <mc:Fallback xmlns="">
          <p:pic>
            <p:nvPicPr>
              <p:cNvPr id="218" name="Ink 217"/>
              <p:cNvPicPr/>
              <p:nvPr/>
            </p:nvPicPr>
            <p:blipFill>
              <a:blip r:embed="rId7"/>
              <a:stretch>
                <a:fillRect/>
              </a:stretch>
            </p:blipFill>
            <p:spPr>
              <a:xfrm>
                <a:off x="3872076" y="5568980"/>
                <a:ext cx="496080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3061356" y="2734882"/>
              <a:ext cx="491040" cy="187200"/>
            </p14:xfrm>
          </p:contentPart>
        </mc:Choice>
        <mc:Fallback xmlns="">
          <p:pic>
            <p:nvPicPr>
              <p:cNvPr id="3" name="Ink 2"/>
              <p:cNvPicPr/>
              <p:nvPr/>
            </p:nvPicPr>
            <p:blipFill>
              <a:blip r:embed="rId9"/>
              <a:stretch>
                <a:fillRect/>
              </a:stretch>
            </p:blipFill>
            <p:spPr>
              <a:xfrm>
                <a:off x="3049116" y="2722642"/>
                <a:ext cx="510120" cy="211680"/>
              </a:xfrm>
              <a:prstGeom prst="rect">
                <a:avLst/>
              </a:prstGeom>
            </p:spPr>
          </p:pic>
        </mc:Fallback>
      </mc:AlternateContent>
    </p:spTree>
    <p:extLst>
      <p:ext uri="{BB962C8B-B14F-4D97-AF65-F5344CB8AC3E}">
        <p14:creationId xmlns:p14="http://schemas.microsoft.com/office/powerpoint/2010/main" val="1010331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8915400" cy="609600"/>
          </a:xfrm>
        </p:spPr>
        <p:txBody>
          <a:bodyPr/>
          <a:lstStyle/>
          <a:p>
            <a:r>
              <a:rPr lang="en-US" sz="3600" dirty="0">
                <a:latin typeface="Bookman Old Style" pitchFamily="1" charset="0"/>
              </a:rPr>
              <a:t>More Examples from Real Life</a:t>
            </a:r>
            <a:endParaRPr lang="en-IN" sz="3600" dirty="0"/>
          </a:p>
        </p:txBody>
      </p:sp>
      <p:sp>
        <p:nvSpPr>
          <p:cNvPr id="4" name="Rectangle 3"/>
          <p:cNvSpPr>
            <a:spLocks noGrp="1" noChangeArrowheads="1"/>
          </p:cNvSpPr>
          <p:nvPr/>
        </p:nvSpPr>
        <p:spPr bwMode="auto">
          <a:xfrm>
            <a:off x="1981200" y="11663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endParaRPr lang="en-US" sz="4000" dirty="0">
              <a:solidFill>
                <a:srgbClr val="1F497D"/>
              </a:solidFill>
              <a:latin typeface="Bookman Old Style" pitchFamily="1" charset="0"/>
            </a:endParaRPr>
          </a:p>
        </p:txBody>
      </p:sp>
      <p:sp>
        <p:nvSpPr>
          <p:cNvPr id="5" name="Text Box 4"/>
          <p:cNvSpPr txBox="1">
            <a:spLocks noChangeArrowheads="1"/>
          </p:cNvSpPr>
          <p:nvPr/>
        </p:nvSpPr>
        <p:spPr bwMode="auto">
          <a:xfrm>
            <a:off x="1703512" y="1337608"/>
            <a:ext cx="58402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spcBef>
                <a:spcPct val="50000"/>
              </a:spcBef>
            </a:pPr>
            <a:r>
              <a:rPr lang="en-US" sz="2000" dirty="0">
                <a:solidFill>
                  <a:prstClr val="black"/>
                </a:solidFill>
                <a:latin typeface="Bookman Old Style" pitchFamily="1" charset="0"/>
              </a:rPr>
              <a:t>A powerful locomotive begins to pull a long line of boxcars that were sitting at rest.  Since the boxcars are so massive, they have a great deal of inertia and it takes a large force to change their motion.  Once they are moving, it takes a large force to stop them.</a:t>
            </a:r>
          </a:p>
        </p:txBody>
      </p:sp>
      <p:pic>
        <p:nvPicPr>
          <p:cNvPr id="6" name="Picture 5" descr="MCj0251114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2" y="1463676"/>
            <a:ext cx="207168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MCj0197385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4343400"/>
            <a:ext cx="2057400" cy="140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4953000" y="4114800"/>
            <a:ext cx="5410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spcBef>
                <a:spcPct val="20000"/>
              </a:spcBef>
            </a:pPr>
            <a:r>
              <a:rPr lang="en-US" sz="2000" dirty="0">
                <a:solidFill>
                  <a:prstClr val="black"/>
                </a:solidFill>
                <a:latin typeface="Bookman Old Style" pitchFamily="1" charset="0"/>
              </a:rPr>
              <a:t>On your way to school, a bug flies into your windshield.  Since the bug is so small, it has very little inertia and exerts a very small force on your car (so small that you don’t even feel it).</a:t>
            </a:r>
          </a:p>
        </p:txBody>
      </p:sp>
    </p:spTree>
    <p:extLst>
      <p:ext uri="{BB962C8B-B14F-4D97-AF65-F5344CB8AC3E}">
        <p14:creationId xmlns:p14="http://schemas.microsoft.com/office/powerpoint/2010/main" val="15901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1719996" y="611060"/>
              <a:ext cx="3641760" cy="1901520"/>
            </p14:xfrm>
          </p:contentPart>
        </mc:Choice>
        <mc:Fallback xmlns="">
          <p:pic>
            <p:nvPicPr>
              <p:cNvPr id="9" name="Ink 8"/>
              <p:cNvPicPr/>
              <p:nvPr/>
            </p:nvPicPr>
            <p:blipFill>
              <a:blip r:embed="rId3"/>
              <a:stretch>
                <a:fillRect/>
              </a:stretch>
            </p:blipFill>
            <p:spPr>
              <a:xfrm>
                <a:off x="1704876" y="596300"/>
                <a:ext cx="3662280" cy="1924920"/>
              </a:xfrm>
              <a:prstGeom prst="rect">
                <a:avLst/>
              </a:prstGeom>
            </p:spPr>
          </p:pic>
        </mc:Fallback>
      </mc:AlternateContent>
    </p:spTree>
    <p:extLst>
      <p:ext uri="{BB962C8B-B14F-4D97-AF65-F5344CB8AC3E}">
        <p14:creationId xmlns:p14="http://schemas.microsoft.com/office/powerpoint/2010/main" val="33853034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06241" y="755375"/>
            <a:ext cx="1172116" cy="369332"/>
          </a:xfrm>
          <a:prstGeom prst="rect">
            <a:avLst/>
          </a:prstGeom>
          <a:noFill/>
        </p:spPr>
        <p:txBody>
          <a:bodyPr wrap="none" rtlCol="0">
            <a:spAutoFit/>
          </a:bodyPr>
          <a:lstStyle/>
          <a:p>
            <a:r>
              <a:rPr lang="en-US" dirty="0" smtClean="0"/>
              <a:t>Rigid Body</a:t>
            </a:r>
          </a:p>
        </p:txBody>
      </p:sp>
      <p:sp>
        <p:nvSpPr>
          <p:cNvPr id="3" name="Rectangle 2"/>
          <p:cNvSpPr/>
          <p:nvPr/>
        </p:nvSpPr>
        <p:spPr>
          <a:xfrm>
            <a:off x="734171" y="1682552"/>
            <a:ext cx="9491206" cy="369332"/>
          </a:xfrm>
          <a:prstGeom prst="rect">
            <a:avLst/>
          </a:prstGeom>
        </p:spPr>
        <p:txBody>
          <a:bodyPr wrap="square">
            <a:spAutoFit/>
          </a:bodyPr>
          <a:lstStyle/>
          <a:p>
            <a:r>
              <a:rPr lang="en-US" dirty="0" smtClean="0">
                <a:solidFill>
                  <a:srgbClr val="202124"/>
                </a:solidFill>
                <a:latin typeface="arial" panose="020B0604020202020204" pitchFamily="34" charset="0"/>
              </a:rPr>
              <a:t>A </a:t>
            </a:r>
            <a:r>
              <a:rPr lang="en-US" dirty="0">
                <a:solidFill>
                  <a:srgbClr val="202124"/>
                </a:solidFill>
                <a:latin typeface="arial" panose="020B0604020202020204" pitchFamily="34" charset="0"/>
              </a:rPr>
              <a:t>body that does not change shape under the influence of forces is known as a Rigid Body.</a:t>
            </a:r>
            <a:endParaRPr lang="en-US" dirty="0"/>
          </a:p>
        </p:txBody>
      </p:sp>
    </p:spTree>
    <p:extLst>
      <p:ext uri="{BB962C8B-B14F-4D97-AF65-F5344CB8AC3E}">
        <p14:creationId xmlns:p14="http://schemas.microsoft.com/office/powerpoint/2010/main" val="203666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29090" y="1417638"/>
            <a:ext cx="8200420" cy="3170099"/>
          </a:xfrm>
          <a:prstGeom prst="rect">
            <a:avLst/>
          </a:prstGeom>
          <a:solidFill>
            <a:schemeClr val="bg2">
              <a:lumMod val="60000"/>
              <a:lumOff val="40000"/>
            </a:schemeClr>
          </a:solidFill>
        </p:spPr>
        <p:txBody>
          <a:bodyPr wrap="square" rtlCol="0">
            <a:spAutoFit/>
          </a:bodyPr>
          <a:lstStyle/>
          <a:p>
            <a:r>
              <a:rPr lang="en-IN" sz="4000" i="1" dirty="0">
                <a:solidFill>
                  <a:prstClr val="black"/>
                </a:solidFill>
                <a:latin typeface="Adobe Caslon Pro Bold" pitchFamily="18" charset="0"/>
              </a:rPr>
              <a:t>Every action there is an equal and opposite reaction.</a:t>
            </a:r>
          </a:p>
          <a:p>
            <a:endParaRPr lang="en-IN" sz="4000" i="1" dirty="0">
              <a:solidFill>
                <a:prstClr val="black"/>
              </a:solidFill>
              <a:latin typeface="Adobe Caslon Pro Bold" pitchFamily="18" charset="0"/>
            </a:endParaRPr>
          </a:p>
          <a:p>
            <a:r>
              <a:rPr lang="en-IN" sz="4000" i="1" dirty="0">
                <a:solidFill>
                  <a:prstClr val="black"/>
                </a:solidFill>
                <a:latin typeface="Adobe Caslon Pro Bold" pitchFamily="18" charset="0"/>
              </a:rPr>
              <a:t>The action and reaction act on different bodies </a:t>
            </a:r>
          </a:p>
        </p:txBody>
      </p:sp>
      <p:pic>
        <p:nvPicPr>
          <p:cNvPr id="4099" name="Picture 3" descr="C:\Users\Admin\Desktop\14912971034_00ed8c22c9.jpg"/>
          <p:cNvPicPr>
            <a:picLocks noChangeAspect="1" noChangeArrowheads="1"/>
          </p:cNvPicPr>
          <p:nvPr/>
        </p:nvPicPr>
        <p:blipFill rotWithShape="1">
          <a:blip r:embed="rId2">
            <a:extLst>
              <a:ext uri="{28A0092B-C50C-407E-A947-70E740481C1C}">
                <a14:useLocalDpi xmlns:a14="http://schemas.microsoft.com/office/drawing/2010/main" val="0"/>
              </a:ext>
            </a:extLst>
          </a:blip>
          <a:srcRect t="28825"/>
          <a:stretch/>
        </p:blipFill>
        <p:spPr bwMode="auto">
          <a:xfrm>
            <a:off x="3393954" y="4114800"/>
            <a:ext cx="5140446"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1571020" y="-76200"/>
            <a:ext cx="8153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IN" b="1" dirty="0">
                <a:solidFill>
                  <a:srgbClr val="5B6973"/>
                </a:solidFill>
              </a:rPr>
              <a:t>Newton’s  Third Law of Motion </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367714" y="683709"/>
              <a:ext cx="60840" cy="79200"/>
            </p14:xfrm>
          </p:contentPart>
        </mc:Choice>
        <mc:Fallback xmlns="">
          <p:pic>
            <p:nvPicPr>
              <p:cNvPr id="3" name="Ink 2"/>
              <p:cNvPicPr/>
              <p:nvPr/>
            </p:nvPicPr>
            <p:blipFill>
              <a:blip r:embed="rId4"/>
              <a:stretch>
                <a:fillRect/>
              </a:stretch>
            </p:blipFill>
            <p:spPr>
              <a:xfrm>
                <a:off x="6364834" y="679389"/>
                <a:ext cx="68040" cy="86400"/>
              </a:xfrm>
              <a:prstGeom prst="rect">
                <a:avLst/>
              </a:prstGeom>
            </p:spPr>
          </p:pic>
        </mc:Fallback>
      </mc:AlternateContent>
    </p:spTree>
    <p:extLst>
      <p:ext uri="{BB962C8B-B14F-4D97-AF65-F5344CB8AC3E}">
        <p14:creationId xmlns:p14="http://schemas.microsoft.com/office/powerpoint/2010/main" val="2593130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Bookman Old Style" pitchFamily="1" charset="0"/>
              </a:rPr>
              <a:t>Newton’s Third Law</a:t>
            </a:r>
            <a:endParaRPr lang="en-IN" dirty="0"/>
          </a:p>
        </p:txBody>
      </p:sp>
      <p:sp>
        <p:nvSpPr>
          <p:cNvPr id="4" name="Rectangle 3"/>
          <p:cNvSpPr>
            <a:spLocks noGrp="1" noChangeArrowheads="1"/>
          </p:cNvSpPr>
          <p:nvPr/>
        </p:nvSpPr>
        <p:spPr bwMode="auto">
          <a:xfrm>
            <a:off x="1981200" y="48021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endParaRPr lang="en-US" b="1" dirty="0">
              <a:solidFill>
                <a:srgbClr val="1F497D"/>
              </a:solidFill>
              <a:latin typeface="Bookman Old Style" pitchFamily="1" charset="0"/>
            </a:endParaRPr>
          </a:p>
        </p:txBody>
      </p:sp>
      <p:sp>
        <p:nvSpPr>
          <p:cNvPr id="5" name="Rectangle 4"/>
          <p:cNvSpPr>
            <a:spLocks noGrp="1" noChangeArrowheads="1"/>
          </p:cNvSpPr>
          <p:nvPr/>
        </p:nvSpPr>
        <p:spPr bwMode="auto">
          <a:xfrm>
            <a:off x="1981200" y="1143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eaLnBrk="1" hangingPunct="1">
              <a:buFontTx/>
              <a:buNone/>
            </a:pPr>
            <a:r>
              <a:rPr lang="en-US" b="1" i="1" dirty="0">
                <a:solidFill>
                  <a:prstClr val="black"/>
                </a:solidFill>
                <a:latin typeface="Bookman Old Style" pitchFamily="1" charset="0"/>
              </a:rPr>
              <a:t>For every action there is an equal and opposite reaction.</a:t>
            </a:r>
          </a:p>
        </p:txBody>
      </p:sp>
      <p:sp>
        <p:nvSpPr>
          <p:cNvPr id="6" name="Text Box 4"/>
          <p:cNvSpPr txBox="1">
            <a:spLocks noChangeArrowheads="1"/>
          </p:cNvSpPr>
          <p:nvPr/>
        </p:nvSpPr>
        <p:spPr bwMode="auto">
          <a:xfrm>
            <a:off x="1676400" y="2296127"/>
            <a:ext cx="8610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spcBef>
                <a:spcPct val="50000"/>
              </a:spcBef>
            </a:pPr>
            <a:r>
              <a:rPr lang="en-US" sz="2400" dirty="0">
                <a:solidFill>
                  <a:prstClr val="black"/>
                </a:solidFill>
                <a:latin typeface="Bookman Old Style" pitchFamily="1" charset="0"/>
              </a:rPr>
              <a:t>Right now, gravity is pulling you </a:t>
            </a:r>
            <a:r>
              <a:rPr lang="en-US" sz="2400" i="1" dirty="0">
                <a:solidFill>
                  <a:prstClr val="black"/>
                </a:solidFill>
                <a:latin typeface="Bookman Old Style" pitchFamily="1" charset="0"/>
              </a:rPr>
              <a:t>down</a:t>
            </a:r>
            <a:r>
              <a:rPr lang="en-US" sz="2400" dirty="0">
                <a:solidFill>
                  <a:prstClr val="black"/>
                </a:solidFill>
                <a:latin typeface="Bookman Old Style" pitchFamily="1" charset="0"/>
              </a:rPr>
              <a:t> in your seat, but Newton’s Third Law says your seat is pushing </a:t>
            </a:r>
            <a:r>
              <a:rPr lang="en-US" sz="2400" i="1" dirty="0">
                <a:solidFill>
                  <a:prstClr val="black"/>
                </a:solidFill>
                <a:latin typeface="Bookman Old Style" pitchFamily="1" charset="0"/>
              </a:rPr>
              <a:t>up</a:t>
            </a:r>
            <a:r>
              <a:rPr lang="en-US" sz="2400" dirty="0">
                <a:solidFill>
                  <a:prstClr val="black"/>
                </a:solidFill>
                <a:latin typeface="Bookman Old Style" pitchFamily="1" charset="0"/>
              </a:rPr>
              <a:t> against you with </a:t>
            </a:r>
            <a:r>
              <a:rPr lang="en-US" sz="2400" i="1" dirty="0">
                <a:solidFill>
                  <a:prstClr val="black"/>
                </a:solidFill>
                <a:latin typeface="Bookman Old Style" pitchFamily="1" charset="0"/>
              </a:rPr>
              <a:t>equal force</a:t>
            </a:r>
            <a:r>
              <a:rPr lang="en-US" sz="2400" dirty="0">
                <a:solidFill>
                  <a:prstClr val="black"/>
                </a:solidFill>
                <a:latin typeface="Bookman Old Style" pitchFamily="1" charset="0"/>
              </a:rPr>
              <a:t>.  </a:t>
            </a:r>
          </a:p>
        </p:txBody>
      </p:sp>
      <p:pic>
        <p:nvPicPr>
          <p:cNvPr id="7" name="Picture 6" descr="MCj023773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1" y="4191000"/>
            <a:ext cx="2209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828800" y="4191000"/>
            <a:ext cx="5791200" cy="1569660"/>
          </a:xfrm>
          <a:prstGeom prst="rect">
            <a:avLst/>
          </a:prstGeom>
        </p:spPr>
        <p:txBody>
          <a:bodyPr wrap="square">
            <a:spAutoFit/>
          </a:bodyPr>
          <a:lstStyle/>
          <a:p>
            <a:pPr algn="just" fontAlgn="base">
              <a:spcBef>
                <a:spcPct val="50000"/>
              </a:spcBef>
              <a:spcAft>
                <a:spcPct val="0"/>
              </a:spcAft>
            </a:pPr>
            <a:r>
              <a:rPr lang="en-US" sz="2400" dirty="0">
                <a:solidFill>
                  <a:prstClr val="black"/>
                </a:solidFill>
                <a:latin typeface="Bookman Old Style" pitchFamily="1" charset="0"/>
              </a:rPr>
              <a:t>This is why you are not moving.  There is a balanced force acting on you– gravity pulling down, your seat pushing up.</a:t>
            </a:r>
          </a:p>
        </p:txBody>
      </p:sp>
    </p:spTree>
    <p:extLst>
      <p:ext uri="{BB962C8B-B14F-4D97-AF65-F5344CB8AC3E}">
        <p14:creationId xmlns:p14="http://schemas.microsoft.com/office/powerpoint/2010/main" val="132473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theme/_rels/theme10.xml.rels><?xml version="1.0" encoding="UTF-8" standalone="yes"?>
<Relationships xmlns="http://schemas.openxmlformats.org/package/2006/relationships"><Relationship Id="rId1" Type="http://schemas.openxmlformats.org/officeDocument/2006/relationships/image" Target="../media/image4.jpeg"/></Relationships>
</file>

<file path=ppt/theme/_rels/theme11.xml.rels><?xml version="1.0" encoding="UTF-8" standalone="yes"?>
<Relationships xmlns="http://schemas.openxmlformats.org/package/2006/relationships"><Relationship Id="rId1" Type="http://schemas.openxmlformats.org/officeDocument/2006/relationships/image" Target="../media/image4.jpeg"/></Relationships>
</file>

<file path=ppt/theme/_rels/theme12.xml.rels><?xml version="1.0" encoding="UTF-8" standalone="yes"?>
<Relationships xmlns="http://schemas.openxmlformats.org/package/2006/relationships"><Relationship Id="rId1" Type="http://schemas.openxmlformats.org/officeDocument/2006/relationships/image" Target="../media/image4.jpeg"/></Relationships>
</file>

<file path=ppt/theme/_rels/theme13.xml.rels><?xml version="1.0" encoding="UTF-8" standalone="yes"?>
<Relationships xmlns="http://schemas.openxmlformats.org/package/2006/relationships"><Relationship Id="rId1" Type="http://schemas.openxmlformats.org/officeDocument/2006/relationships/image" Target="../media/image4.jpeg"/></Relationships>
</file>

<file path=ppt/theme/_rels/theme15.xml.rels><?xml version="1.0" encoding="UTF-8" standalone="yes"?>
<Relationships xmlns="http://schemas.openxmlformats.org/package/2006/relationships"><Relationship Id="rId1" Type="http://schemas.openxmlformats.org/officeDocument/2006/relationships/image" Target="../media/image4.jpeg"/></Relationships>
</file>

<file path=ppt/theme/_rels/theme7.xml.rels><?xml version="1.0" encoding="UTF-8" standalone="yes"?>
<Relationships xmlns="http://schemas.openxmlformats.org/package/2006/relationships"><Relationship Id="rId1" Type="http://schemas.openxmlformats.org/officeDocument/2006/relationships/image" Target="../media/image4.jpeg"/></Relationships>
</file>

<file path=ppt/theme/_rels/theme8.xml.rels><?xml version="1.0" encoding="UTF-8" standalone="yes"?>
<Relationships xmlns="http://schemas.openxmlformats.org/package/2006/relationships"><Relationship Id="rId1" Type="http://schemas.openxmlformats.org/officeDocument/2006/relationships/image" Target="../media/image4.jpeg"/></Relationships>
</file>

<file path=ppt/theme/_rels/theme9.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Adjacenc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11.xml><?xml version="1.0" encoding="utf-8"?>
<a:theme xmlns:a="http://schemas.openxmlformats.org/drawingml/2006/main" name="4_Adjacenc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12.xml><?xml version="1.0" encoding="utf-8"?>
<a:theme xmlns:a="http://schemas.openxmlformats.org/drawingml/2006/main" name="5_Adjacenc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13.xml><?xml version="1.0" encoding="utf-8"?>
<a:theme xmlns:a="http://schemas.openxmlformats.org/drawingml/2006/main" name="6_Adjacenc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Adjacenc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Adjacenc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8.xml><?xml version="1.0" encoding="utf-8"?>
<a:theme xmlns:a="http://schemas.openxmlformats.org/drawingml/2006/main" name="1_Adjacenc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9.xml><?xml version="1.0" encoding="utf-8"?>
<a:theme xmlns:a="http://schemas.openxmlformats.org/drawingml/2006/main" name="2_Adjacenc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539079F26A914DAFA7249FBE3DDCA7" ma:contentTypeVersion="3" ma:contentTypeDescription="Create a new document." ma:contentTypeScope="" ma:versionID="984011976b4ddc220c4d86b090cd8aa7">
  <xsd:schema xmlns:xsd="http://www.w3.org/2001/XMLSchema" xmlns:xs="http://www.w3.org/2001/XMLSchema" xmlns:p="http://schemas.microsoft.com/office/2006/metadata/properties" xmlns:ns2="df652051-8782-4992-97a7-a2092f3c135d" targetNamespace="http://schemas.microsoft.com/office/2006/metadata/properties" ma:root="true" ma:fieldsID="0c759e891232e054f1d448adb3434c78" ns2:_="">
    <xsd:import namespace="df652051-8782-4992-97a7-a2092f3c135d"/>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652051-8782-4992-97a7-a2092f3c13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BBA150-4790-4160-AB42-32DD25F77A95}"/>
</file>

<file path=customXml/itemProps2.xml><?xml version="1.0" encoding="utf-8"?>
<ds:datastoreItem xmlns:ds="http://schemas.openxmlformats.org/officeDocument/2006/customXml" ds:itemID="{9413D515-6F8A-4CB0-A65B-3BFF75D43DCF}"/>
</file>

<file path=customXml/itemProps3.xml><?xml version="1.0" encoding="utf-8"?>
<ds:datastoreItem xmlns:ds="http://schemas.openxmlformats.org/officeDocument/2006/customXml" ds:itemID="{6A9A81ED-B07A-4643-AD85-9A80A3F8153F}"/>
</file>

<file path=docProps/app.xml><?xml version="1.0" encoding="utf-8"?>
<Properties xmlns="http://schemas.openxmlformats.org/officeDocument/2006/extended-properties" xmlns:vt="http://schemas.openxmlformats.org/officeDocument/2006/docPropsVTypes">
  <TotalTime>794</TotalTime>
  <Words>2722</Words>
  <Application>Microsoft Office PowerPoint</Application>
  <PresentationFormat>Widescreen</PresentationFormat>
  <Paragraphs>281</Paragraphs>
  <Slides>71</Slides>
  <Notes>6</Notes>
  <HiddenSlides>0</HiddenSlides>
  <MMClips>0</MMClips>
  <ScaleCrop>false</ScaleCrop>
  <HeadingPairs>
    <vt:vector size="8" baseType="variant">
      <vt:variant>
        <vt:lpstr>Fonts Used</vt:lpstr>
      </vt:variant>
      <vt:variant>
        <vt:i4>17</vt:i4>
      </vt:variant>
      <vt:variant>
        <vt:lpstr>Theme</vt:lpstr>
      </vt:variant>
      <vt:variant>
        <vt:i4>15</vt:i4>
      </vt:variant>
      <vt:variant>
        <vt:lpstr>Embedded OLE Servers</vt:lpstr>
      </vt:variant>
      <vt:variant>
        <vt:i4>3</vt:i4>
      </vt:variant>
      <vt:variant>
        <vt:lpstr>Slide Titles</vt:lpstr>
      </vt:variant>
      <vt:variant>
        <vt:i4>71</vt:i4>
      </vt:variant>
    </vt:vector>
  </HeadingPairs>
  <TitlesOfParts>
    <vt:vector size="106" baseType="lpstr">
      <vt:lpstr>ＭＳ Ｐゴシック</vt:lpstr>
      <vt:lpstr>宋体</vt:lpstr>
      <vt:lpstr>Adobe Caslon Pro</vt:lpstr>
      <vt:lpstr>Adobe Caslon Pro Bold</vt:lpstr>
      <vt:lpstr>Adobe Devanagari</vt:lpstr>
      <vt:lpstr>Adobe Fan Heiti Std B</vt:lpstr>
      <vt:lpstr>Adobe Myungjo Std M</vt:lpstr>
      <vt:lpstr>arial</vt:lpstr>
      <vt:lpstr>arial</vt:lpstr>
      <vt:lpstr>Berlin Sans FB Demi</vt:lpstr>
      <vt:lpstr>Bookman Old Style</vt:lpstr>
      <vt:lpstr>Calibri</vt:lpstr>
      <vt:lpstr>Cambria</vt:lpstr>
      <vt:lpstr>Elephant</vt:lpstr>
      <vt:lpstr>Franklin Gothic Medium</vt:lpstr>
      <vt:lpstr>Open Sans</vt:lpstr>
      <vt:lpstr>Wingdings</vt:lpstr>
      <vt:lpstr>1_Office Theme</vt:lpstr>
      <vt:lpstr>2_Office Theme</vt:lpstr>
      <vt:lpstr>3_Office Theme</vt:lpstr>
      <vt:lpstr>4_Office Theme</vt:lpstr>
      <vt:lpstr>5_Office Theme</vt:lpstr>
      <vt:lpstr>6_Office Theme</vt:lpstr>
      <vt:lpstr>Adjacency</vt:lpstr>
      <vt:lpstr>1_Adjacency</vt:lpstr>
      <vt:lpstr>2_Adjacency</vt:lpstr>
      <vt:lpstr>3_Adjacency</vt:lpstr>
      <vt:lpstr>4_Adjacency</vt:lpstr>
      <vt:lpstr>5_Adjacency</vt:lpstr>
      <vt:lpstr>6_Adjacency</vt:lpstr>
      <vt:lpstr>Office Theme</vt:lpstr>
      <vt:lpstr>7_Adjacency</vt:lpstr>
      <vt:lpstr>Equation</vt:lpstr>
      <vt:lpstr>Bitmap Image</vt:lpstr>
      <vt:lpstr>Microsoft Equation 3.0</vt:lpstr>
      <vt:lpstr>  Classical Mechanics</vt:lpstr>
      <vt:lpstr>Newton’s Laws of Motion</vt:lpstr>
      <vt:lpstr>Newton’s Laws of Motion</vt:lpstr>
      <vt:lpstr>PowerPoint Presentation</vt:lpstr>
      <vt:lpstr>PowerPoint Presentation</vt:lpstr>
      <vt:lpstr>What does F = ma say?</vt:lpstr>
      <vt:lpstr>More Examples from Real Life</vt:lpstr>
      <vt:lpstr>PowerPoint Presentation</vt:lpstr>
      <vt:lpstr>Newton’s Third Law</vt:lpstr>
      <vt:lpstr>Think about it . . .</vt:lpstr>
      <vt:lpstr>Frames of Reference </vt:lpstr>
      <vt:lpstr>PowerPoint Presentation</vt:lpstr>
      <vt:lpstr>PowerPoint Presentation</vt:lpstr>
      <vt:lpstr>PowerPoint Presentation</vt:lpstr>
      <vt:lpstr>Fundamental Forces </vt:lpstr>
      <vt:lpstr>PowerPoint Presentation</vt:lpstr>
      <vt:lpstr>PowerPoint Presentation</vt:lpstr>
      <vt:lpstr>PowerPoint Presentation</vt:lpstr>
      <vt:lpstr>PowerPoint Presentation</vt:lpstr>
      <vt:lpstr>PowerPoint Presentation</vt:lpstr>
      <vt:lpstr>Gravitation </vt:lpstr>
      <vt:lpstr>Gravity </vt:lpstr>
      <vt:lpstr>PowerPoint Presentation</vt:lpstr>
      <vt:lpstr>PowerPoint Presentation</vt:lpstr>
      <vt:lpstr>PowerPoint Presentation</vt:lpstr>
      <vt:lpstr>Friction </vt:lpstr>
      <vt:lpstr>Friction </vt:lpstr>
      <vt:lpstr>PowerPoint Presentation</vt:lpstr>
      <vt:lpstr>Kinematic Friction </vt:lpstr>
      <vt:lpstr>Static Friction </vt:lpstr>
      <vt:lpstr>Numerical </vt:lpstr>
      <vt:lpstr>Numerical</vt:lpstr>
      <vt:lpstr>PowerPoint Presentation</vt:lpstr>
      <vt:lpstr>Work and Energy</vt:lpstr>
      <vt:lpstr>PowerPoint Presentation</vt:lpstr>
      <vt:lpstr>Work and Energy</vt:lpstr>
      <vt:lpstr>PowerPoint Presentation</vt:lpstr>
      <vt:lpstr>PowerPoint Presentation</vt:lpstr>
      <vt:lpstr>PowerPoint Presentation</vt:lpstr>
      <vt:lpstr>Different Forms of Energy </vt:lpstr>
      <vt:lpstr>Kinetic Energy </vt:lpstr>
      <vt:lpstr>PowerPoint Presentation</vt:lpstr>
      <vt:lpstr>PowerPoint Presentation</vt:lpstr>
      <vt:lpstr>Conservative &amp; Non-conservative Force </vt:lpstr>
      <vt:lpstr>Power</vt:lpstr>
      <vt:lpstr>Potential energy</vt:lpstr>
      <vt:lpstr>PowerPoint Presentation</vt:lpstr>
      <vt:lpstr>Law of Conservation of Mechanical Energy </vt:lpstr>
      <vt:lpstr>Numerical – Sample Problems</vt:lpstr>
      <vt:lpstr>Momentum</vt:lpstr>
      <vt:lpstr>…Momentum…</vt:lpstr>
      <vt:lpstr>…Momentum…</vt:lpstr>
      <vt:lpstr>…Momentum…</vt:lpstr>
      <vt:lpstr>…Momentum…</vt:lpstr>
      <vt:lpstr>Impulse</vt:lpstr>
      <vt:lpstr>Impulse</vt:lpstr>
      <vt:lpstr>PowerPoint Presentation</vt:lpstr>
      <vt:lpstr>PowerPoint Presentation</vt:lpstr>
      <vt:lpstr>Impulse-Momentum Theorem</vt:lpstr>
      <vt:lpstr>Rotational Motion</vt:lpstr>
      <vt:lpstr>Rotational motion</vt:lpstr>
      <vt:lpstr>Rotational Motion</vt:lpstr>
      <vt:lpstr>Rotational Motion</vt:lpstr>
      <vt:lpstr>PowerPoint Presentation</vt:lpstr>
      <vt:lpstr>Torque</vt:lpstr>
      <vt:lpstr>PowerPoint Presentation</vt:lpstr>
      <vt:lpstr>Numerical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67</cp:revision>
  <dcterms:created xsi:type="dcterms:W3CDTF">2022-05-18T04:28:09Z</dcterms:created>
  <dcterms:modified xsi:type="dcterms:W3CDTF">2022-11-04T00:11:53Z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0x010100FD539079F26A914DAFA7249FBE3DDCA7</vt:lpwstr>
  </property>
</Properties>
</file>